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49" r:id="rId1"/>
    <p:sldMasterId id="2147483750" r:id="rId2"/>
    <p:sldMasterId id="2147483751" r:id="rId3"/>
    <p:sldMasterId id="2147483752" r:id="rId4"/>
  </p:sldMasterIdLst>
  <p:notesMasterIdLst>
    <p:notesMasterId r:id="rId13"/>
  </p:notesMasterIdLst>
  <p:sldIdLst>
    <p:sldId id="256" r:id="rId5"/>
    <p:sldId id="257" r:id="rId6"/>
    <p:sldId id="258" r:id="rId7"/>
    <p:sldId id="259" r:id="rId8"/>
    <p:sldId id="260" r:id="rId9"/>
    <p:sldId id="261" r:id="rId10"/>
    <p:sldId id="262" r:id="rId11"/>
    <p:sldId id="263" r:id="rId12"/>
  </p:sldIdLst>
  <p:sldSz cx="9144000" cy="5143500" type="screen16x9"/>
  <p:notesSz cx="6858000" cy="9144000"/>
  <p:embeddedFontLst>
    <p:embeddedFont>
      <p:font typeface="Didact Gothic" pitchFamily="2" charset="0"/>
      <p:regular r:id="rId14"/>
    </p:embeddedFont>
    <p:embeddedFont>
      <p:font typeface="Inria Sans" pitchFamily="2" charset="77"/>
      <p:regular r:id="rId15"/>
      <p:bold r:id="rId16"/>
      <p:italic r:id="rId17"/>
      <p:boldItalic r:id="rId18"/>
    </p:embeddedFont>
    <p:embeddedFont>
      <p:font typeface="Livvic" pitchFamily="2" charset="77"/>
      <p:regular r:id="rId19"/>
      <p:bold r:id="rId20"/>
      <p:italic r:id="rId21"/>
      <p:boldItalic r:id="rId22"/>
    </p:embeddedFont>
    <p:embeddedFont>
      <p:font typeface="Merriweather" pitchFamily="2" charset="77"/>
      <p:regular r:id="rId23"/>
      <p:bold r:id="rId24"/>
      <p:italic r:id="rId25"/>
      <p:boldItalic r:id="rId26"/>
    </p:embeddedFont>
    <p:embeddedFont>
      <p:font typeface="Montserrat ExtraBold" panose="020F0502020204030204" pitchFamily="34" charset="0"/>
      <p:bold r:id="rId27"/>
      <p:boldItalic r:id="rId28"/>
    </p:embeddedFont>
    <p:embeddedFont>
      <p:font typeface="Old Standard TT" pitchFamily="2" charset="77"/>
      <p:regular r:id="rId29"/>
      <p:bold r:id="rId30"/>
      <p:italic r:id="rId31"/>
    </p:embeddedFont>
    <p:embeddedFont>
      <p:font typeface="Roboto Condensed Light" panose="020F0302020204030204" pitchFamily="34" charset="0"/>
      <p:regular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457DC39-5B69-4C75-A4C1-B1432B601A19}">
  <a:tblStyle styleId="{3457DC39-5B69-4C75-A4C1-B1432B601A1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5"/>
    <p:restoredTop sz="50786"/>
  </p:normalViewPr>
  <p:slideViewPr>
    <p:cSldViewPr snapToGrid="0">
      <p:cViewPr varScale="1">
        <p:scale>
          <a:sx n="69" d="100"/>
          <a:sy n="69" d="100"/>
        </p:scale>
        <p:origin x="2304" y="184"/>
      </p:cViewPr>
      <p:guideLst>
        <p:guide orient="horz" pos="1620"/>
        <p:guide pos="2880"/>
      </p:guideLst>
    </p:cSldViewPr>
  </p:slideViewPr>
  <p:notesTextViewPr>
    <p:cViewPr>
      <p:scale>
        <a:sx n="1" d="1"/>
        <a:sy n="1" d="1"/>
      </p:scale>
      <p:origin x="0" y="-208"/>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Master" Target="slideMasters/slideMaster3.xml"/><Relationship Id="rId21" Type="http://schemas.openxmlformats.org/officeDocument/2006/relationships/font" Target="fonts/font8.fntdata"/><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1.fntdata"/><Relationship Id="rId32" Type="http://schemas.openxmlformats.org/officeDocument/2006/relationships/font" Target="fonts/font19.fntdata"/><Relationship Id="rId5" Type="http://schemas.openxmlformats.org/officeDocument/2006/relationships/slide" Target="slides/slide1.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g2ba97894360_1_2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5" name="Google Shape;1255;g2ba97894360_1_2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g2ba97894360_1_1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2" name="Google Shape;1262;g2ba97894360_1_1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Google Shape;1277;g26992f86466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8" name="Google Shape;1278;g26992f86466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2bb05d81e6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2bb05d81e6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g26990b3846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7" name="Google Shape;1307;g26990b3846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1f208c65bb4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1f208c65bb4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In the event of an acquisition, the Marketing team needs to focus its resources on the newly added sales regions.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This means it will have to temporarily deactivate some channels in the old regions.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To do this, we filtered to only look at the channels in the old regions, and ranked the channels based on the number of times that the channel is used in web events per region. Here are some channels to be deactivated: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Twitter makes up 4.81% of web events in the southeast region</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Banner makes up 5.26% of web events in the west</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Banner makes up 5.05% of web events in the </a:t>
            </a:r>
            <a:r>
              <a:rPr lang="en" sz="1000" dirty="0" err="1">
                <a:solidFill>
                  <a:schemeClr val="dk1"/>
                </a:solidFill>
              </a:rPr>
              <a:t>midwest</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And twitter makes up 5.03% of web events in the northeast.</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Hence, the marketing team should deactivate twitter in the southeast and northeast, and banner in the west and </a:t>
            </a:r>
            <a:r>
              <a:rPr lang="en" sz="1000" dirty="0" err="1">
                <a:solidFill>
                  <a:schemeClr val="dk1"/>
                </a:solidFill>
              </a:rPr>
              <a:t>midwest</a:t>
            </a:r>
            <a:r>
              <a:rPr lang="en" sz="1000" dirty="0">
                <a:solidFill>
                  <a:schemeClr val="dk1"/>
                </a:solidFill>
              </a:rPr>
              <a:t>.</a:t>
            </a:r>
            <a:endParaRPr dirty="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26992f86466_8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26992f86466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Here are some directions that we suggest Dunder Mifflin explore before making this acquisition. First and foremost, we suggest looking at Parch &amp; Posey’s overall company strength, taking a deeper look into the company’s financials, especially the equity and debt ratio. Also, the management team: see if they demonstrate great leadership in the company. And assess product strengths such as paper quality to reduce damaged products.</a:t>
            </a:r>
            <a:endParaRPr>
              <a:solidFill>
                <a:schemeClr val="dk1"/>
              </a:solidFill>
            </a:endParaRPr>
          </a:p>
          <a:p>
            <a:pPr marL="0" lvl="0" indent="0" algn="l" rtl="0">
              <a:lnSpc>
                <a:spcPct val="115000"/>
              </a:lnSpc>
              <a:spcBef>
                <a:spcPts val="1500"/>
              </a:spcBef>
              <a:spcAft>
                <a:spcPts val="0"/>
              </a:spcAft>
              <a:buClr>
                <a:schemeClr val="dk1"/>
              </a:buClr>
              <a:buSzPts val="1100"/>
              <a:buFont typeface="Arial"/>
              <a:buNone/>
            </a:pPr>
            <a:r>
              <a:rPr lang="en">
                <a:solidFill>
                  <a:schemeClr val="dk1"/>
                </a:solidFill>
              </a:rPr>
              <a:t>Secondly, Dunder Mifflin should examine the synergy effects. See if the value and performance of the two companies combined would be greater than the company being by itself. We want to see the value added after acquiring P&amp;P, such as a larger customer base, a more competitive advantage in the market, and whether the two companies' cultures blend well. At the end of the day, we still want to tell a story behind this acquisition.</a:t>
            </a:r>
            <a:endParaRPr>
              <a:solidFill>
                <a:schemeClr val="dk1"/>
              </a:solidFill>
            </a:endParaRPr>
          </a:p>
          <a:p>
            <a:pPr marL="0" lvl="0" indent="0" algn="l" rtl="0">
              <a:lnSpc>
                <a:spcPct val="115000"/>
              </a:lnSpc>
              <a:spcBef>
                <a:spcPts val="1500"/>
              </a:spcBef>
              <a:spcAft>
                <a:spcPts val="0"/>
              </a:spcAft>
              <a:buClr>
                <a:schemeClr val="dk1"/>
              </a:buClr>
              <a:buSzPts val="1100"/>
              <a:buFont typeface="Arial"/>
              <a:buNone/>
            </a:pPr>
            <a:r>
              <a:rPr lang="en">
                <a:solidFill>
                  <a:schemeClr val="dk1"/>
                </a:solidFill>
              </a:rPr>
              <a:t>Last but not least, it is important to consider the cost of this acquisition and the regulatory landscape since the U.S. has federal and state laws. If Dunder Mifflin is planning to expand into new regions, it would be crucial to examine the specific laws for that state.</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26992f86466_5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7" name="Google Shape;1357;g26992f86466_5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After a thorough analysis on Parch and Posey’s customer growth, regions and channels, we conclude that Parch and Posey has a very strong revenue and sales growth over the years, with the growth in 2016 tripling the growth in 2015. </a:t>
            </a:r>
            <a:endParaRPr sz="1000" dirty="0">
              <a:solidFill>
                <a:schemeClr val="dk1"/>
              </a:solidFill>
            </a:endParaRPr>
          </a:p>
          <a:p>
            <a:pPr marL="0" lvl="0" indent="0" algn="l" rtl="0">
              <a:lnSpc>
                <a:spcPct val="115000"/>
              </a:lnSpc>
              <a:spcBef>
                <a:spcPts val="0"/>
              </a:spcBef>
              <a:spcAft>
                <a:spcPts val="0"/>
              </a:spcAft>
              <a:buNone/>
            </a:pPr>
            <a:endParaRPr sz="1000" dirty="0">
              <a:solidFill>
                <a:schemeClr val="dk1"/>
              </a:solidFill>
            </a:endParaRPr>
          </a:p>
          <a:p>
            <a:pPr marL="0" lvl="0" indent="0" algn="l" rtl="0">
              <a:lnSpc>
                <a:spcPct val="115000"/>
              </a:lnSpc>
              <a:spcBef>
                <a:spcPts val="0"/>
              </a:spcBef>
              <a:spcAft>
                <a:spcPts val="0"/>
              </a:spcAft>
              <a:buNone/>
            </a:pPr>
            <a:r>
              <a:rPr lang="en" sz="1000" dirty="0">
                <a:solidFill>
                  <a:schemeClr val="dk1"/>
                </a:solidFill>
              </a:rPr>
              <a:t>In order to decide whether or not to acquire Parch and Posey, we need to conduct further analysis, especially, we need to look at primary goal of acquisition. For example, if they are looking to expand our customer base to include more groups or conglomerates, then acquiring Parch and Posey may not be very wise as they have a pretty equal customer base between groups and non groups. Also we recommend to take a deeper look into the North, South and International regions before deciding on the acquisition, as we know nothing about these regions so far, Another thing to look at is the country’s economic condition, if the economy is in recession, then </a:t>
            </a:r>
            <a:r>
              <a:rPr lang="en" sz="1000" dirty="0" err="1">
                <a:solidFill>
                  <a:schemeClr val="dk1"/>
                </a:solidFill>
              </a:rPr>
              <a:t>Dunder</a:t>
            </a:r>
            <a:r>
              <a:rPr lang="en" sz="1000" dirty="0">
                <a:solidFill>
                  <a:schemeClr val="dk1"/>
                </a:solidFill>
              </a:rPr>
              <a:t> Mifflin may want to focus more on cost-cutting measures instead of this acquisition. </a:t>
            </a:r>
            <a:endParaRPr sz="1000" dirty="0">
              <a:solidFill>
                <a:schemeClr val="dk1"/>
              </a:solidFill>
            </a:endParaRPr>
          </a:p>
          <a:p>
            <a:pPr marL="0" lvl="0" indent="0" algn="l" rtl="0">
              <a:lnSpc>
                <a:spcPct val="115000"/>
              </a:lnSpc>
              <a:spcBef>
                <a:spcPts val="0"/>
              </a:spcBef>
              <a:spcAft>
                <a:spcPts val="0"/>
              </a:spcAft>
              <a:buNone/>
            </a:pPr>
            <a:endParaRPr sz="1000" dirty="0">
              <a:solidFill>
                <a:schemeClr val="dk1"/>
              </a:solidFill>
            </a:endParaRPr>
          </a:p>
          <a:p>
            <a:pPr marL="0" lvl="0" indent="0" algn="l" rtl="0">
              <a:lnSpc>
                <a:spcPct val="115000"/>
              </a:lnSpc>
              <a:spcBef>
                <a:spcPts val="0"/>
              </a:spcBef>
              <a:spcAft>
                <a:spcPts val="0"/>
              </a:spcAft>
              <a:buNone/>
            </a:pPr>
            <a:r>
              <a:rPr lang="en" sz="1000" dirty="0">
                <a:solidFill>
                  <a:schemeClr val="dk1"/>
                </a:solidFill>
              </a:rPr>
              <a:t>Lastly, they need to conduct proper due diligence and risk assessment of Parch and Posey. Other than the legal due diligence that they have to do by examining contracts and other legal documents, they also need to assess the operational due diligence by looking further into Parch and Posey’s operations such as supply chain, technology, and human resources. They can look into the company’s systems and processes to identify if there are any inefficiencies that may affect </a:t>
            </a:r>
            <a:r>
              <a:rPr lang="en" sz="1000" dirty="0" err="1">
                <a:solidFill>
                  <a:schemeClr val="dk1"/>
                </a:solidFill>
              </a:rPr>
              <a:t>Dundlin</a:t>
            </a:r>
            <a:r>
              <a:rPr lang="en" sz="1000" dirty="0">
                <a:solidFill>
                  <a:schemeClr val="dk1"/>
                </a:solidFill>
              </a:rPr>
              <a:t> negatively, or if there are any rooms for improvement.</a:t>
            </a:r>
            <a:endParaRPr sz="1000" dirty="0">
              <a:solidFill>
                <a:schemeClr val="dk1"/>
              </a:solidFill>
            </a:endParaRPr>
          </a:p>
          <a:p>
            <a:pPr marL="0" lvl="0" indent="0" algn="l" rtl="0">
              <a:lnSpc>
                <a:spcPct val="115000"/>
              </a:lnSpc>
              <a:spcBef>
                <a:spcPts val="0"/>
              </a:spcBef>
              <a:spcAft>
                <a:spcPts val="0"/>
              </a:spcAft>
              <a:buNone/>
            </a:pP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All in all, although the numbers may look promising, we agreed that it is worth conducting further analysis on the other factors that may be related to the acquisition. </a:t>
            </a:r>
            <a:endParaRPr sz="1000" dirty="0">
              <a:solidFill>
                <a:schemeClr val="dk1"/>
              </a:solidFill>
            </a:endParaRPr>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298450" algn="l" rtl="0">
              <a:spcBef>
                <a:spcPts val="0"/>
              </a:spcBef>
              <a:spcAft>
                <a:spcPts val="0"/>
              </a:spcAft>
              <a:buSzPts val="1100"/>
              <a:buChar char="-"/>
            </a:pPr>
            <a:r>
              <a:rPr lang="en" dirty="0"/>
              <a:t>Emphasis on expansion on north, south, and international </a:t>
            </a:r>
            <a:endParaRPr dirty="0"/>
          </a:p>
          <a:p>
            <a:pPr marL="457200" lvl="0" indent="-298450" algn="l" rtl="0">
              <a:spcBef>
                <a:spcPts val="0"/>
              </a:spcBef>
              <a:spcAft>
                <a:spcPts val="0"/>
              </a:spcAft>
              <a:buSzPts val="1100"/>
              <a:buChar char="-"/>
            </a:pPr>
            <a:r>
              <a:rPr lang="en" dirty="0"/>
              <a:t>Right now we know nothing on these regions - demand, etc. so we evenly divide </a:t>
            </a:r>
            <a:endParaRPr dirty="0"/>
          </a:p>
          <a:p>
            <a:pPr marL="457200" lvl="0" indent="-298450" algn="l" rtl="0">
              <a:spcBef>
                <a:spcPts val="0"/>
              </a:spcBef>
              <a:spcAft>
                <a:spcPts val="0"/>
              </a:spcAft>
              <a:buSzPts val="1100"/>
              <a:buChar char="-"/>
            </a:pPr>
            <a:r>
              <a:rPr lang="en" dirty="0"/>
              <a:t>Look deeper into these three regions</a:t>
            </a:r>
            <a:endParaRPr dirty="0"/>
          </a:p>
          <a:p>
            <a:pPr marL="457200" lvl="0" indent="-298450" algn="l" rtl="0">
              <a:spcBef>
                <a:spcPts val="0"/>
              </a:spcBef>
              <a:spcAft>
                <a:spcPts val="0"/>
              </a:spcAft>
              <a:buSzPts val="1100"/>
              <a:buChar char="-"/>
            </a:pPr>
            <a:r>
              <a:rPr lang="en" dirty="0"/>
              <a:t>Explore further based on the suggestions</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4.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484100" y="1479650"/>
            <a:ext cx="6175800" cy="1640400"/>
          </a:xfrm>
          <a:prstGeom prst="rect">
            <a:avLst/>
          </a:prstGeom>
        </p:spPr>
        <p:txBody>
          <a:bodyPr spcFirstLastPara="1" wrap="square" lIns="0" tIns="91425" rIns="91425" bIns="91425" anchor="b" anchorCtr="0">
            <a:noAutofit/>
          </a:bodyPr>
          <a:lstStyle>
            <a:lvl1pPr lvl="0" algn="ctr" rtl="0">
              <a:lnSpc>
                <a:spcPct val="90000"/>
              </a:lnSpc>
              <a:spcBef>
                <a:spcPts val="0"/>
              </a:spcBef>
              <a:spcAft>
                <a:spcPts val="0"/>
              </a:spcAft>
              <a:buClr>
                <a:srgbClr val="191919"/>
              </a:buClr>
              <a:buSzPts val="5200"/>
              <a:buNone/>
              <a:defRPr sz="55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1724250" y="3265350"/>
            <a:ext cx="5695500" cy="393600"/>
          </a:xfrm>
          <a:prstGeom prst="rect">
            <a:avLst/>
          </a:prstGeom>
          <a:ln>
            <a:noFill/>
          </a:ln>
        </p:spPr>
        <p:txBody>
          <a:bodyPr spcFirstLastPara="1" wrap="square" lIns="0"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35700" y="-30000"/>
            <a:ext cx="9215400" cy="5203500"/>
            <a:chOff x="-35700" y="-30000"/>
            <a:chExt cx="9215400" cy="5203500"/>
          </a:xfrm>
        </p:grpSpPr>
        <p:cxnSp>
          <p:nvCxnSpPr>
            <p:cNvPr id="13" name="Google Shape;13;p2"/>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14" name="Google Shape;14;p2"/>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15" name="Google Shape;15;p2"/>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16" name="Google Shape;16;p2"/>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17" name="Google Shape;17;p2"/>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18" name="Google Shape;18;p2"/>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19" name="Google Shape;19;p2"/>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113"/>
        <p:cNvGrpSpPr/>
        <p:nvPr/>
      </p:nvGrpSpPr>
      <p:grpSpPr>
        <a:xfrm>
          <a:off x="0" y="0"/>
          <a:ext cx="0" cy="0"/>
          <a:chOff x="0" y="0"/>
          <a:chExt cx="0" cy="0"/>
        </a:xfrm>
      </p:grpSpPr>
      <p:sp>
        <p:nvSpPr>
          <p:cNvPr id="114" name="Google Shape;114;p11"/>
          <p:cNvSpPr txBox="1">
            <a:spLocks noGrp="1"/>
          </p:cNvSpPr>
          <p:nvPr>
            <p:ph type="title" hasCustomPrompt="1"/>
          </p:nvPr>
        </p:nvSpPr>
        <p:spPr>
          <a:xfrm>
            <a:off x="713100" y="1249247"/>
            <a:ext cx="7717800" cy="2100300"/>
          </a:xfrm>
          <a:prstGeom prst="rect">
            <a:avLst/>
          </a:prstGeom>
        </p:spPr>
        <p:txBody>
          <a:bodyPr spcFirstLastPara="1" wrap="square" lIns="0" tIns="91425" rIns="91425" bIns="91425" anchor="b" anchorCtr="0">
            <a:noAutofit/>
          </a:bodyPr>
          <a:lstStyle>
            <a:lvl1pPr lvl="0" algn="ctr" rtl="0">
              <a:spcBef>
                <a:spcPts val="0"/>
              </a:spcBef>
              <a:spcAft>
                <a:spcPts val="0"/>
              </a:spcAft>
              <a:buSzPts val="9600"/>
              <a:buNone/>
              <a:defRPr sz="112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15" name="Google Shape;115;p11"/>
          <p:cNvSpPr txBox="1">
            <a:spLocks noGrp="1"/>
          </p:cNvSpPr>
          <p:nvPr>
            <p:ph type="subTitle" idx="1"/>
          </p:nvPr>
        </p:nvSpPr>
        <p:spPr>
          <a:xfrm>
            <a:off x="2453425" y="3349547"/>
            <a:ext cx="4237200" cy="535800"/>
          </a:xfrm>
          <a:prstGeom prst="rect">
            <a:avLst/>
          </a:prstGeom>
        </p:spPr>
        <p:txBody>
          <a:bodyPr spcFirstLastPara="1" wrap="square" lIns="0"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grpSp>
        <p:nvGrpSpPr>
          <p:cNvPr id="116" name="Google Shape;116;p11"/>
          <p:cNvGrpSpPr/>
          <p:nvPr/>
        </p:nvGrpSpPr>
        <p:grpSpPr>
          <a:xfrm>
            <a:off x="-35700" y="-30000"/>
            <a:ext cx="9215400" cy="5203500"/>
            <a:chOff x="-35700" y="-30000"/>
            <a:chExt cx="9215400" cy="5203500"/>
          </a:xfrm>
        </p:grpSpPr>
        <p:cxnSp>
          <p:nvCxnSpPr>
            <p:cNvPr id="117" name="Google Shape;117;p11"/>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118" name="Google Shape;118;p11"/>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119" name="Google Shape;119;p11"/>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120" name="Google Shape;120;p11"/>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121" name="Google Shape;121;p11"/>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122" name="Google Shape;122;p11"/>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123" name="Google Shape;123;p11"/>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Background">
  <p:cSld name="CUSTOM_9">
    <p:bg>
      <p:bgPr>
        <a:blipFill>
          <a:blip r:embed="rId2">
            <a:alphaModFix/>
          </a:blip>
          <a:stretch>
            <a:fillRect/>
          </a:stretch>
        </a:blipFill>
        <a:effectLst/>
      </p:bgPr>
    </p:bg>
    <p:spTree>
      <p:nvGrpSpPr>
        <p:cNvPr id="1" name="Shape 1239"/>
        <p:cNvGrpSpPr/>
        <p:nvPr/>
      </p:nvGrpSpPr>
      <p:grpSpPr>
        <a:xfrm>
          <a:off x="0" y="0"/>
          <a:ext cx="0" cy="0"/>
          <a:chOff x="0" y="0"/>
          <a:chExt cx="0" cy="0"/>
        </a:xfrm>
      </p:grpSpPr>
      <p:grpSp>
        <p:nvGrpSpPr>
          <p:cNvPr id="1240" name="Google Shape;1240;p104"/>
          <p:cNvGrpSpPr/>
          <p:nvPr/>
        </p:nvGrpSpPr>
        <p:grpSpPr>
          <a:xfrm>
            <a:off x="-35700" y="-30000"/>
            <a:ext cx="9215400" cy="5203500"/>
            <a:chOff x="-35700" y="-30000"/>
            <a:chExt cx="9215400" cy="5203500"/>
          </a:xfrm>
        </p:grpSpPr>
        <p:cxnSp>
          <p:nvCxnSpPr>
            <p:cNvPr id="1241" name="Google Shape;1241;p104"/>
            <p:cNvCxnSpPr/>
            <p:nvPr/>
          </p:nvCxnSpPr>
          <p:spPr>
            <a:xfrm>
              <a:off x="-35700" y="4623597"/>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1242" name="Google Shape;1242;p104"/>
            <p:cNvCxnSpPr/>
            <p:nvPr/>
          </p:nvCxnSpPr>
          <p:spPr>
            <a:xfrm>
              <a:off x="8509900" y="2571750"/>
              <a:ext cx="636900" cy="0"/>
            </a:xfrm>
            <a:prstGeom prst="straightConnector1">
              <a:avLst/>
            </a:prstGeom>
            <a:noFill/>
            <a:ln w="9525" cap="flat" cmpd="sng">
              <a:solidFill>
                <a:schemeClr val="dk1"/>
              </a:solidFill>
              <a:prstDash val="solid"/>
              <a:round/>
              <a:headEnd type="none" w="med" len="med"/>
              <a:tailEnd type="none" w="med" len="med"/>
            </a:ln>
          </p:spPr>
        </p:cxnSp>
        <p:cxnSp>
          <p:nvCxnSpPr>
            <p:cNvPr id="1243" name="Google Shape;1243;p104"/>
            <p:cNvCxnSpPr/>
            <p:nvPr/>
          </p:nvCxnSpPr>
          <p:spPr>
            <a:xfrm rot="5400000">
              <a:off x="5912100"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1244" name="Google Shape;1244;p104"/>
          <p:cNvSpPr/>
          <p:nvPr/>
        </p:nvSpPr>
        <p:spPr>
          <a:xfrm>
            <a:off x="8712900" y="4751950"/>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0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Background 1">
  <p:cSld name="CUSTOM_9_1">
    <p:bg>
      <p:bgPr>
        <a:blipFill>
          <a:blip r:embed="rId2">
            <a:alphaModFix/>
          </a:blip>
          <a:stretch>
            <a:fillRect/>
          </a:stretch>
        </a:blipFill>
        <a:effectLst/>
      </p:bgPr>
    </p:bg>
    <p:spTree>
      <p:nvGrpSpPr>
        <p:cNvPr id="1" name="Shape 1246"/>
        <p:cNvGrpSpPr/>
        <p:nvPr/>
      </p:nvGrpSpPr>
      <p:grpSpPr>
        <a:xfrm>
          <a:off x="0" y="0"/>
          <a:ext cx="0" cy="0"/>
          <a:chOff x="0" y="0"/>
          <a:chExt cx="0" cy="0"/>
        </a:xfrm>
      </p:grpSpPr>
      <p:grpSp>
        <p:nvGrpSpPr>
          <p:cNvPr id="1247" name="Google Shape;1247;p105"/>
          <p:cNvGrpSpPr/>
          <p:nvPr/>
        </p:nvGrpSpPr>
        <p:grpSpPr>
          <a:xfrm>
            <a:off x="-35700" y="-30000"/>
            <a:ext cx="9215400" cy="5203500"/>
            <a:chOff x="-35700" y="-30000"/>
            <a:chExt cx="9215400" cy="5203500"/>
          </a:xfrm>
        </p:grpSpPr>
        <p:cxnSp>
          <p:nvCxnSpPr>
            <p:cNvPr id="1248" name="Google Shape;1248;p105"/>
            <p:cNvCxnSpPr/>
            <p:nvPr/>
          </p:nvCxnSpPr>
          <p:spPr>
            <a:xfrm>
              <a:off x="-21425" y="2571750"/>
              <a:ext cx="653400" cy="0"/>
            </a:xfrm>
            <a:prstGeom prst="straightConnector1">
              <a:avLst/>
            </a:prstGeom>
            <a:noFill/>
            <a:ln w="9525" cap="flat" cmpd="sng">
              <a:solidFill>
                <a:schemeClr val="dk1"/>
              </a:solidFill>
              <a:prstDash val="solid"/>
              <a:round/>
              <a:headEnd type="none" w="med" len="med"/>
              <a:tailEnd type="none" w="med" len="med"/>
            </a:ln>
          </p:spPr>
        </p:cxnSp>
        <p:cxnSp>
          <p:nvCxnSpPr>
            <p:cNvPr id="1249" name="Google Shape;1249;p105"/>
            <p:cNvCxnSpPr/>
            <p:nvPr/>
          </p:nvCxnSpPr>
          <p:spPr>
            <a:xfrm>
              <a:off x="-35700" y="529972"/>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1250" name="Google Shape;1250;p105"/>
            <p:cNvCxnSpPr/>
            <p:nvPr/>
          </p:nvCxnSpPr>
          <p:spPr>
            <a:xfrm rot="5400000">
              <a:off x="-1965275"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1251" name="Google Shape;1251;p105"/>
          <p:cNvSpPr/>
          <p:nvPr/>
        </p:nvSpPr>
        <p:spPr>
          <a:xfrm>
            <a:off x="181925" y="124175"/>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0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6"/>
        <p:cNvGrpSpPr/>
        <p:nvPr/>
      </p:nvGrpSpPr>
      <p:grpSpPr>
        <a:xfrm>
          <a:off x="0" y="0"/>
          <a:ext cx="0" cy="0"/>
          <a:chOff x="0" y="0"/>
          <a:chExt cx="0" cy="0"/>
        </a:xfrm>
      </p:grpSpPr>
      <p:sp>
        <p:nvSpPr>
          <p:cNvPr id="127" name="Google Shape;127;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bg>
      <p:bgPr>
        <a:blipFill>
          <a:blip r:embed="rId2">
            <a:alphaModFix/>
          </a:blip>
          <a:stretch>
            <a:fillRect/>
          </a:stretch>
        </a:blipFill>
        <a:effectLst/>
      </p:bgPr>
    </p:bg>
    <p:spTree>
      <p:nvGrpSpPr>
        <p:cNvPr id="1" name="Shape 128"/>
        <p:cNvGrpSpPr/>
        <p:nvPr/>
      </p:nvGrpSpPr>
      <p:grpSpPr>
        <a:xfrm>
          <a:off x="0" y="0"/>
          <a:ext cx="0" cy="0"/>
          <a:chOff x="0" y="0"/>
          <a:chExt cx="0" cy="0"/>
        </a:xfrm>
      </p:grpSpPr>
      <p:sp>
        <p:nvSpPr>
          <p:cNvPr id="129" name="Google Shape;129;p13"/>
          <p:cNvSpPr txBox="1">
            <a:spLocks noGrp="1"/>
          </p:cNvSpPr>
          <p:nvPr>
            <p:ph type="title"/>
          </p:nvPr>
        </p:nvSpPr>
        <p:spPr>
          <a:xfrm>
            <a:off x="1380631" y="1148650"/>
            <a:ext cx="28032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0" name="Google Shape;130;p13"/>
          <p:cNvSpPr txBox="1">
            <a:spLocks noGrp="1"/>
          </p:cNvSpPr>
          <p:nvPr>
            <p:ph type="title" idx="2" hasCustomPrompt="1"/>
          </p:nvPr>
        </p:nvSpPr>
        <p:spPr>
          <a:xfrm>
            <a:off x="4962573" y="2352463"/>
            <a:ext cx="5352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1" name="Google Shape;131;p13"/>
          <p:cNvSpPr txBox="1">
            <a:spLocks noGrp="1"/>
          </p:cNvSpPr>
          <p:nvPr>
            <p:ph type="subTitle" idx="1"/>
          </p:nvPr>
        </p:nvSpPr>
        <p:spPr>
          <a:xfrm>
            <a:off x="843710" y="1600083"/>
            <a:ext cx="2805600" cy="527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a:endParaRPr/>
          </a:p>
        </p:txBody>
      </p:sp>
      <p:sp>
        <p:nvSpPr>
          <p:cNvPr id="132" name="Google Shape;132;p13"/>
          <p:cNvSpPr txBox="1">
            <a:spLocks noGrp="1"/>
          </p:cNvSpPr>
          <p:nvPr>
            <p:ph type="title" idx="3"/>
          </p:nvPr>
        </p:nvSpPr>
        <p:spPr>
          <a:xfrm>
            <a:off x="1378248" y="2352463"/>
            <a:ext cx="28032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3" name="Google Shape;133;p13"/>
          <p:cNvSpPr txBox="1">
            <a:spLocks noGrp="1"/>
          </p:cNvSpPr>
          <p:nvPr>
            <p:ph type="title" idx="4" hasCustomPrompt="1"/>
          </p:nvPr>
        </p:nvSpPr>
        <p:spPr>
          <a:xfrm>
            <a:off x="840948" y="2352463"/>
            <a:ext cx="5373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4" name="Google Shape;134;p13"/>
          <p:cNvSpPr txBox="1">
            <a:spLocks noGrp="1"/>
          </p:cNvSpPr>
          <p:nvPr>
            <p:ph type="subTitle" idx="5"/>
          </p:nvPr>
        </p:nvSpPr>
        <p:spPr>
          <a:xfrm>
            <a:off x="840947" y="2803944"/>
            <a:ext cx="2805600" cy="527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a:endParaRPr/>
          </a:p>
        </p:txBody>
      </p:sp>
      <p:sp>
        <p:nvSpPr>
          <p:cNvPr id="135" name="Google Shape;135;p13"/>
          <p:cNvSpPr txBox="1">
            <a:spLocks noGrp="1"/>
          </p:cNvSpPr>
          <p:nvPr>
            <p:ph type="title" idx="6"/>
          </p:nvPr>
        </p:nvSpPr>
        <p:spPr>
          <a:xfrm>
            <a:off x="1380631" y="3556275"/>
            <a:ext cx="28032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6" name="Google Shape;136;p13"/>
          <p:cNvSpPr txBox="1">
            <a:spLocks noGrp="1"/>
          </p:cNvSpPr>
          <p:nvPr>
            <p:ph type="title" idx="7" hasCustomPrompt="1"/>
          </p:nvPr>
        </p:nvSpPr>
        <p:spPr>
          <a:xfrm>
            <a:off x="843091" y="3556275"/>
            <a:ext cx="5373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7" name="Google Shape;137;p13"/>
          <p:cNvSpPr txBox="1">
            <a:spLocks noGrp="1"/>
          </p:cNvSpPr>
          <p:nvPr>
            <p:ph type="subTitle" idx="8"/>
          </p:nvPr>
        </p:nvSpPr>
        <p:spPr>
          <a:xfrm>
            <a:off x="843710" y="4007804"/>
            <a:ext cx="2805600" cy="527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a:endParaRPr/>
          </a:p>
        </p:txBody>
      </p:sp>
      <p:sp>
        <p:nvSpPr>
          <p:cNvPr id="138" name="Google Shape;138;p13"/>
          <p:cNvSpPr txBox="1">
            <a:spLocks noGrp="1"/>
          </p:cNvSpPr>
          <p:nvPr>
            <p:ph type="title" idx="9"/>
          </p:nvPr>
        </p:nvSpPr>
        <p:spPr>
          <a:xfrm>
            <a:off x="5502253" y="1148650"/>
            <a:ext cx="28008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9" name="Google Shape;139;p13"/>
          <p:cNvSpPr txBox="1">
            <a:spLocks noGrp="1"/>
          </p:cNvSpPr>
          <p:nvPr>
            <p:ph type="title" idx="13" hasCustomPrompt="1"/>
          </p:nvPr>
        </p:nvSpPr>
        <p:spPr>
          <a:xfrm>
            <a:off x="4964707" y="1148650"/>
            <a:ext cx="5352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0" name="Google Shape;140;p13"/>
          <p:cNvSpPr txBox="1">
            <a:spLocks noGrp="1"/>
          </p:cNvSpPr>
          <p:nvPr>
            <p:ph type="subTitle" idx="14"/>
          </p:nvPr>
        </p:nvSpPr>
        <p:spPr>
          <a:xfrm>
            <a:off x="4965334" y="1600083"/>
            <a:ext cx="2805600" cy="527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a:endParaRPr/>
          </a:p>
        </p:txBody>
      </p:sp>
      <p:sp>
        <p:nvSpPr>
          <p:cNvPr id="141" name="Google Shape;141;p13"/>
          <p:cNvSpPr txBox="1">
            <a:spLocks noGrp="1"/>
          </p:cNvSpPr>
          <p:nvPr>
            <p:ph type="title" idx="15"/>
          </p:nvPr>
        </p:nvSpPr>
        <p:spPr>
          <a:xfrm>
            <a:off x="5499872" y="2352463"/>
            <a:ext cx="28008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2" name="Google Shape;142;p13"/>
          <p:cNvSpPr txBox="1">
            <a:spLocks noGrp="1"/>
          </p:cNvSpPr>
          <p:nvPr>
            <p:ph type="title" idx="16" hasCustomPrompt="1"/>
          </p:nvPr>
        </p:nvSpPr>
        <p:spPr>
          <a:xfrm>
            <a:off x="843091" y="1148650"/>
            <a:ext cx="5373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3" name="Google Shape;143;p13"/>
          <p:cNvSpPr txBox="1">
            <a:spLocks noGrp="1"/>
          </p:cNvSpPr>
          <p:nvPr>
            <p:ph type="subTitle" idx="17"/>
          </p:nvPr>
        </p:nvSpPr>
        <p:spPr>
          <a:xfrm>
            <a:off x="4962571" y="2803944"/>
            <a:ext cx="2805600" cy="527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a:endParaRPr/>
          </a:p>
        </p:txBody>
      </p:sp>
      <p:sp>
        <p:nvSpPr>
          <p:cNvPr id="144" name="Google Shape;144;p13"/>
          <p:cNvSpPr txBox="1">
            <a:spLocks noGrp="1"/>
          </p:cNvSpPr>
          <p:nvPr>
            <p:ph type="title" idx="18"/>
          </p:nvPr>
        </p:nvSpPr>
        <p:spPr>
          <a:xfrm>
            <a:off x="5502253" y="3556275"/>
            <a:ext cx="28008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5" name="Google Shape;145;p13"/>
          <p:cNvSpPr txBox="1">
            <a:spLocks noGrp="1"/>
          </p:cNvSpPr>
          <p:nvPr>
            <p:ph type="title" idx="19" hasCustomPrompt="1"/>
          </p:nvPr>
        </p:nvSpPr>
        <p:spPr>
          <a:xfrm>
            <a:off x="4964707" y="3556275"/>
            <a:ext cx="5352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6" name="Google Shape;146;p13"/>
          <p:cNvSpPr txBox="1">
            <a:spLocks noGrp="1"/>
          </p:cNvSpPr>
          <p:nvPr>
            <p:ph type="subTitle" idx="20"/>
          </p:nvPr>
        </p:nvSpPr>
        <p:spPr>
          <a:xfrm>
            <a:off x="4965334" y="4007804"/>
            <a:ext cx="2805600" cy="527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a:endParaRPr/>
          </a:p>
        </p:txBody>
      </p:sp>
      <p:sp>
        <p:nvSpPr>
          <p:cNvPr id="147" name="Google Shape;147;p13"/>
          <p:cNvSpPr txBox="1">
            <a:spLocks noGrp="1"/>
          </p:cNvSpPr>
          <p:nvPr>
            <p:ph type="title" idx="21"/>
          </p:nvPr>
        </p:nvSpPr>
        <p:spPr>
          <a:xfrm>
            <a:off x="720000" y="527825"/>
            <a:ext cx="7704000" cy="622800"/>
          </a:xfrm>
          <a:prstGeom prst="rect">
            <a:avLst/>
          </a:prstGeom>
          <a:ln>
            <a:noFill/>
          </a:ln>
        </p:spPr>
        <p:txBody>
          <a:bodyPr spcFirstLastPara="1" wrap="square" lIns="0"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48" name="Google Shape;148;p13"/>
          <p:cNvGrpSpPr/>
          <p:nvPr/>
        </p:nvGrpSpPr>
        <p:grpSpPr>
          <a:xfrm>
            <a:off x="-35700" y="-30000"/>
            <a:ext cx="9215400" cy="5203500"/>
            <a:chOff x="-35700" y="-30000"/>
            <a:chExt cx="9215400" cy="5203500"/>
          </a:xfrm>
        </p:grpSpPr>
        <p:cxnSp>
          <p:nvCxnSpPr>
            <p:cNvPr id="149" name="Google Shape;149;p13"/>
            <p:cNvCxnSpPr/>
            <p:nvPr/>
          </p:nvCxnSpPr>
          <p:spPr>
            <a:xfrm>
              <a:off x="-35700" y="529972"/>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150" name="Google Shape;150;p13"/>
            <p:cNvCxnSpPr/>
            <p:nvPr/>
          </p:nvCxnSpPr>
          <p:spPr>
            <a:xfrm>
              <a:off x="8509900" y="2571750"/>
              <a:ext cx="636900" cy="0"/>
            </a:xfrm>
            <a:prstGeom prst="straightConnector1">
              <a:avLst/>
            </a:prstGeom>
            <a:noFill/>
            <a:ln w="9525" cap="flat" cmpd="sng">
              <a:solidFill>
                <a:schemeClr val="dk1"/>
              </a:solidFill>
              <a:prstDash val="solid"/>
              <a:round/>
              <a:headEnd type="none" w="med" len="med"/>
              <a:tailEnd type="none" w="med" len="med"/>
            </a:ln>
          </p:spPr>
        </p:cxnSp>
        <p:cxnSp>
          <p:nvCxnSpPr>
            <p:cNvPr id="151" name="Google Shape;151;p13"/>
            <p:cNvCxnSpPr/>
            <p:nvPr/>
          </p:nvCxnSpPr>
          <p:spPr>
            <a:xfrm rot="5400000">
              <a:off x="5912100"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152" name="Google Shape;152;p13"/>
          <p:cNvSpPr/>
          <p:nvPr/>
        </p:nvSpPr>
        <p:spPr>
          <a:xfrm>
            <a:off x="8712900" y="124175"/>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1">
    <p:bg>
      <p:bgPr>
        <a:blipFill>
          <a:blip r:embed="rId2">
            <a:alphaModFix/>
          </a:blip>
          <a:stretch>
            <a:fillRect/>
          </a:stretch>
        </a:blipFill>
        <a:effectLst/>
      </p:bgPr>
    </p:bg>
    <p:spTree>
      <p:nvGrpSpPr>
        <p:cNvPr id="1" name="Shape 154"/>
        <p:cNvGrpSpPr/>
        <p:nvPr/>
      </p:nvGrpSpPr>
      <p:grpSpPr>
        <a:xfrm>
          <a:off x="0" y="0"/>
          <a:ext cx="0" cy="0"/>
          <a:chOff x="0" y="0"/>
          <a:chExt cx="0" cy="0"/>
        </a:xfrm>
      </p:grpSpPr>
      <p:sp>
        <p:nvSpPr>
          <p:cNvPr id="155" name="Google Shape;155;p14"/>
          <p:cNvSpPr txBox="1">
            <a:spLocks noGrp="1"/>
          </p:cNvSpPr>
          <p:nvPr>
            <p:ph type="title"/>
          </p:nvPr>
        </p:nvSpPr>
        <p:spPr>
          <a:xfrm>
            <a:off x="1076100" y="1482813"/>
            <a:ext cx="7002000" cy="1413300"/>
          </a:xfrm>
          <a:prstGeom prst="rect">
            <a:avLst/>
          </a:prstGeom>
        </p:spPr>
        <p:txBody>
          <a:bodyPr spcFirstLastPara="1" wrap="square" lIns="0" tIns="91425" rIns="91425" bIns="91425" anchor="b" anchorCtr="0">
            <a:noAutofit/>
          </a:bodyPr>
          <a:lstStyle>
            <a:lvl1pPr lvl="0" algn="ctr" rtl="0">
              <a:spcBef>
                <a:spcPts val="0"/>
              </a:spcBef>
              <a:spcAft>
                <a:spcPts val="0"/>
              </a:spcAft>
              <a:buSzPts val="3500"/>
              <a:buNone/>
              <a:defRPr sz="10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56" name="Google Shape;156;p14"/>
          <p:cNvSpPr txBox="1">
            <a:spLocks noGrp="1"/>
          </p:cNvSpPr>
          <p:nvPr>
            <p:ph type="subTitle" idx="1"/>
          </p:nvPr>
        </p:nvSpPr>
        <p:spPr>
          <a:xfrm>
            <a:off x="2045700" y="3106513"/>
            <a:ext cx="5062800" cy="571200"/>
          </a:xfrm>
          <a:prstGeom prst="rect">
            <a:avLst/>
          </a:prstGeom>
        </p:spPr>
        <p:txBody>
          <a:bodyPr spcFirstLastPara="1" wrap="square" lIns="0"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57" name="Google Shape;157;p14"/>
          <p:cNvGrpSpPr/>
          <p:nvPr/>
        </p:nvGrpSpPr>
        <p:grpSpPr>
          <a:xfrm>
            <a:off x="-35700" y="-30000"/>
            <a:ext cx="9215400" cy="5203500"/>
            <a:chOff x="-35700" y="-30000"/>
            <a:chExt cx="9215400" cy="5203500"/>
          </a:xfrm>
        </p:grpSpPr>
        <p:cxnSp>
          <p:nvCxnSpPr>
            <p:cNvPr id="158" name="Google Shape;158;p14"/>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159" name="Google Shape;159;p14"/>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160" name="Google Shape;160;p14"/>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161" name="Google Shape;161;p14"/>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162" name="Google Shape;162;p14"/>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163" name="Google Shape;163;p14"/>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164" name="Google Shape;164;p14"/>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4"/>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BLANK_1_1">
    <p:bg>
      <p:bgPr>
        <a:blipFill>
          <a:blip r:embed="rId2">
            <a:alphaModFix/>
          </a:blip>
          <a:stretch>
            <a:fillRect/>
          </a:stretch>
        </a:blipFill>
        <a:effectLst/>
      </p:bgPr>
    </p:bg>
    <p:spTree>
      <p:nvGrpSpPr>
        <p:cNvPr id="1" name="Shape 167"/>
        <p:cNvGrpSpPr/>
        <p:nvPr/>
      </p:nvGrpSpPr>
      <p:grpSpPr>
        <a:xfrm>
          <a:off x="0" y="0"/>
          <a:ext cx="0" cy="0"/>
          <a:chOff x="0" y="0"/>
          <a:chExt cx="0" cy="0"/>
        </a:xfrm>
      </p:grpSpPr>
      <p:sp>
        <p:nvSpPr>
          <p:cNvPr id="168" name="Google Shape;168;p15"/>
          <p:cNvSpPr txBox="1">
            <a:spLocks noGrp="1"/>
          </p:cNvSpPr>
          <p:nvPr>
            <p:ph type="title"/>
          </p:nvPr>
        </p:nvSpPr>
        <p:spPr>
          <a:xfrm>
            <a:off x="2642550" y="2977131"/>
            <a:ext cx="3858900" cy="531900"/>
          </a:xfrm>
          <a:prstGeom prst="rect">
            <a:avLst/>
          </a:prstGeom>
        </p:spPr>
        <p:txBody>
          <a:bodyPr spcFirstLastPara="1" wrap="square" lIns="0" tIns="91425" rIns="91425" bIns="91425" anchor="t" anchorCtr="0">
            <a:noAutofit/>
          </a:bodyPr>
          <a:lstStyle>
            <a:lvl1pPr lvl="0" algn="ctr" rtl="0">
              <a:spcBef>
                <a:spcPts val="0"/>
              </a:spcBef>
              <a:spcAft>
                <a:spcPts val="0"/>
              </a:spcAft>
              <a:buSzPts val="30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69" name="Google Shape;169;p15"/>
          <p:cNvSpPr txBox="1">
            <a:spLocks noGrp="1"/>
          </p:cNvSpPr>
          <p:nvPr>
            <p:ph type="subTitle" idx="1"/>
          </p:nvPr>
        </p:nvSpPr>
        <p:spPr>
          <a:xfrm>
            <a:off x="1714500" y="1634469"/>
            <a:ext cx="5715000" cy="1203000"/>
          </a:xfrm>
          <a:prstGeom prst="rect">
            <a:avLst/>
          </a:prstGeom>
        </p:spPr>
        <p:txBody>
          <a:bodyPr spcFirstLastPara="1" wrap="square" lIns="0" tIns="91425" rIns="91425" bIns="91425" anchor="b" anchorCtr="0">
            <a:noAutofit/>
          </a:bodyPr>
          <a:lstStyle>
            <a:lvl1pPr lvl="0" algn="ctr" rtl="0">
              <a:lnSpc>
                <a:spcPct val="100000"/>
              </a:lnSpc>
              <a:spcBef>
                <a:spcPts val="0"/>
              </a:spcBef>
              <a:spcAft>
                <a:spcPts val="0"/>
              </a:spcAft>
              <a:buSzPts val="3000"/>
              <a:buNone/>
              <a:defRPr sz="22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grpSp>
        <p:nvGrpSpPr>
          <p:cNvPr id="170" name="Google Shape;170;p15"/>
          <p:cNvGrpSpPr/>
          <p:nvPr/>
        </p:nvGrpSpPr>
        <p:grpSpPr>
          <a:xfrm>
            <a:off x="-35700" y="-30000"/>
            <a:ext cx="9215400" cy="5203500"/>
            <a:chOff x="-35700" y="-30000"/>
            <a:chExt cx="9215400" cy="5203500"/>
          </a:xfrm>
        </p:grpSpPr>
        <p:cxnSp>
          <p:nvCxnSpPr>
            <p:cNvPr id="171" name="Google Shape;171;p15"/>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172" name="Google Shape;172;p15"/>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173" name="Google Shape;173;p15"/>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174" name="Google Shape;174;p15"/>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175" name="Google Shape;175;p15"/>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176" name="Google Shape;176;p15"/>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177" name="Google Shape;177;p15"/>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
    <p:bg>
      <p:bgPr>
        <a:blipFill>
          <a:blip r:embed="rId2">
            <a:alphaModFix/>
          </a:blip>
          <a:stretch>
            <a:fillRect/>
          </a:stretch>
        </a:blipFill>
        <a:effectLst/>
      </p:bgPr>
    </p:bg>
    <p:spTree>
      <p:nvGrpSpPr>
        <p:cNvPr id="1" name="Shape 180"/>
        <p:cNvGrpSpPr/>
        <p:nvPr/>
      </p:nvGrpSpPr>
      <p:grpSpPr>
        <a:xfrm>
          <a:off x="0" y="0"/>
          <a:ext cx="0" cy="0"/>
          <a:chOff x="0" y="0"/>
          <a:chExt cx="0" cy="0"/>
        </a:xfrm>
      </p:grpSpPr>
      <p:sp>
        <p:nvSpPr>
          <p:cNvPr id="181" name="Google Shape;181;p16"/>
          <p:cNvSpPr txBox="1">
            <a:spLocks noGrp="1"/>
          </p:cNvSpPr>
          <p:nvPr>
            <p:ph type="title"/>
          </p:nvPr>
        </p:nvSpPr>
        <p:spPr>
          <a:xfrm flipH="1">
            <a:off x="4638075" y="1477141"/>
            <a:ext cx="3692100" cy="1480200"/>
          </a:xfrm>
          <a:prstGeom prst="rect">
            <a:avLst/>
          </a:prstGeom>
        </p:spPr>
        <p:txBody>
          <a:bodyPr spcFirstLastPara="1" wrap="square" lIns="0"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2" name="Google Shape;182;p16"/>
          <p:cNvSpPr txBox="1">
            <a:spLocks noGrp="1"/>
          </p:cNvSpPr>
          <p:nvPr>
            <p:ph type="subTitle" idx="1"/>
          </p:nvPr>
        </p:nvSpPr>
        <p:spPr>
          <a:xfrm flipH="1">
            <a:off x="4637975" y="3130175"/>
            <a:ext cx="3525900" cy="810900"/>
          </a:xfrm>
          <a:prstGeom prst="rect">
            <a:avLst/>
          </a:prstGeom>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83" name="Google Shape;183;p16"/>
          <p:cNvGrpSpPr/>
          <p:nvPr/>
        </p:nvGrpSpPr>
        <p:grpSpPr>
          <a:xfrm>
            <a:off x="-35700" y="-30000"/>
            <a:ext cx="9215400" cy="5203500"/>
            <a:chOff x="-35700" y="-30000"/>
            <a:chExt cx="9215400" cy="5203500"/>
          </a:xfrm>
        </p:grpSpPr>
        <p:cxnSp>
          <p:nvCxnSpPr>
            <p:cNvPr id="184" name="Google Shape;184;p16"/>
            <p:cNvCxnSpPr/>
            <p:nvPr/>
          </p:nvCxnSpPr>
          <p:spPr>
            <a:xfrm>
              <a:off x="-35700" y="529972"/>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185" name="Google Shape;185;p16"/>
            <p:cNvCxnSpPr/>
            <p:nvPr/>
          </p:nvCxnSpPr>
          <p:spPr>
            <a:xfrm rot="5400000">
              <a:off x="-1965275"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186" name="Google Shape;186;p16"/>
          <p:cNvSpPr/>
          <p:nvPr/>
        </p:nvSpPr>
        <p:spPr>
          <a:xfrm>
            <a:off x="181925" y="124175"/>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_1">
    <p:bg>
      <p:bgPr>
        <a:blipFill>
          <a:blip r:embed="rId2">
            <a:alphaModFix/>
          </a:blip>
          <a:stretch>
            <a:fillRect/>
          </a:stretch>
        </a:blipFill>
        <a:effectLst/>
      </p:bgPr>
    </p:bg>
    <p:spTree>
      <p:nvGrpSpPr>
        <p:cNvPr id="1" name="Shape 188"/>
        <p:cNvGrpSpPr/>
        <p:nvPr/>
      </p:nvGrpSpPr>
      <p:grpSpPr>
        <a:xfrm>
          <a:off x="0" y="0"/>
          <a:ext cx="0" cy="0"/>
          <a:chOff x="0" y="0"/>
          <a:chExt cx="0" cy="0"/>
        </a:xfrm>
      </p:grpSpPr>
      <p:sp>
        <p:nvSpPr>
          <p:cNvPr id="189" name="Google Shape;189;p17"/>
          <p:cNvSpPr txBox="1">
            <a:spLocks noGrp="1"/>
          </p:cNvSpPr>
          <p:nvPr>
            <p:ph type="title"/>
          </p:nvPr>
        </p:nvSpPr>
        <p:spPr>
          <a:xfrm>
            <a:off x="880000" y="1353625"/>
            <a:ext cx="3571200" cy="1198800"/>
          </a:xfrm>
          <a:prstGeom prst="rect">
            <a:avLst/>
          </a:prstGeom>
        </p:spPr>
        <p:txBody>
          <a:bodyPr spcFirstLastPara="1" wrap="square" lIns="0"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0" name="Google Shape;190;p17"/>
          <p:cNvSpPr txBox="1">
            <a:spLocks noGrp="1"/>
          </p:cNvSpPr>
          <p:nvPr>
            <p:ph type="subTitle" idx="1"/>
          </p:nvPr>
        </p:nvSpPr>
        <p:spPr>
          <a:xfrm>
            <a:off x="879825" y="2709575"/>
            <a:ext cx="3353700" cy="1080300"/>
          </a:xfrm>
          <a:prstGeom prst="rect">
            <a:avLst/>
          </a:prstGeom>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91" name="Google Shape;191;p17"/>
          <p:cNvGrpSpPr/>
          <p:nvPr/>
        </p:nvGrpSpPr>
        <p:grpSpPr>
          <a:xfrm>
            <a:off x="-35700" y="-30000"/>
            <a:ext cx="9215400" cy="5203500"/>
            <a:chOff x="-35700" y="-30000"/>
            <a:chExt cx="9215400" cy="5203500"/>
          </a:xfrm>
        </p:grpSpPr>
        <p:cxnSp>
          <p:nvCxnSpPr>
            <p:cNvPr id="192" name="Google Shape;192;p17"/>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193" name="Google Shape;193;p17"/>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194" name="Google Shape;194;p17"/>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195" name="Google Shape;195;p17"/>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196" name="Google Shape;196;p17"/>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197" name="Google Shape;197;p17"/>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198" name="Google Shape;198;p17"/>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7"/>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6">
    <p:bg>
      <p:bgPr>
        <a:blipFill>
          <a:blip r:embed="rId2">
            <a:alphaModFix/>
          </a:blip>
          <a:stretch>
            <a:fillRect/>
          </a:stretch>
        </a:blipFill>
        <a:effectLst/>
      </p:bgPr>
    </p:bg>
    <p:spTree>
      <p:nvGrpSpPr>
        <p:cNvPr id="1" name="Shape 201"/>
        <p:cNvGrpSpPr/>
        <p:nvPr/>
      </p:nvGrpSpPr>
      <p:grpSpPr>
        <a:xfrm>
          <a:off x="0" y="0"/>
          <a:ext cx="0" cy="0"/>
          <a:chOff x="0" y="0"/>
          <a:chExt cx="0" cy="0"/>
        </a:xfrm>
      </p:grpSpPr>
      <p:grpSp>
        <p:nvGrpSpPr>
          <p:cNvPr id="202" name="Google Shape;202;p18"/>
          <p:cNvGrpSpPr/>
          <p:nvPr/>
        </p:nvGrpSpPr>
        <p:grpSpPr>
          <a:xfrm>
            <a:off x="-35700" y="-30000"/>
            <a:ext cx="9215400" cy="5203500"/>
            <a:chOff x="-35700" y="-30000"/>
            <a:chExt cx="9215400" cy="5203500"/>
          </a:xfrm>
        </p:grpSpPr>
        <p:cxnSp>
          <p:nvCxnSpPr>
            <p:cNvPr id="203" name="Google Shape;203;p18"/>
            <p:cNvCxnSpPr/>
            <p:nvPr/>
          </p:nvCxnSpPr>
          <p:spPr>
            <a:xfrm>
              <a:off x="-21425" y="2571750"/>
              <a:ext cx="653400" cy="0"/>
            </a:xfrm>
            <a:prstGeom prst="straightConnector1">
              <a:avLst/>
            </a:prstGeom>
            <a:noFill/>
            <a:ln w="9525" cap="flat" cmpd="sng">
              <a:solidFill>
                <a:schemeClr val="dk1"/>
              </a:solidFill>
              <a:prstDash val="solid"/>
              <a:round/>
              <a:headEnd type="none" w="med" len="med"/>
              <a:tailEnd type="none" w="med" len="med"/>
            </a:ln>
          </p:spPr>
        </p:cxnSp>
        <p:cxnSp>
          <p:nvCxnSpPr>
            <p:cNvPr id="204" name="Google Shape;204;p18"/>
            <p:cNvCxnSpPr/>
            <p:nvPr/>
          </p:nvCxnSpPr>
          <p:spPr>
            <a:xfrm>
              <a:off x="-35700" y="529972"/>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205" name="Google Shape;205;p18"/>
            <p:cNvCxnSpPr/>
            <p:nvPr/>
          </p:nvCxnSpPr>
          <p:spPr>
            <a:xfrm rot="5400000">
              <a:off x="-1965275"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206" name="Google Shape;206;p18"/>
          <p:cNvSpPr/>
          <p:nvPr/>
        </p:nvSpPr>
        <p:spPr>
          <a:xfrm>
            <a:off x="181925" y="124175"/>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8"/>
          <p:cNvSpPr txBox="1">
            <a:spLocks noGrp="1"/>
          </p:cNvSpPr>
          <p:nvPr>
            <p:ph type="title"/>
          </p:nvPr>
        </p:nvSpPr>
        <p:spPr>
          <a:xfrm>
            <a:off x="1094861" y="1101325"/>
            <a:ext cx="6954300" cy="527700"/>
          </a:xfrm>
          <a:prstGeom prst="rect">
            <a:avLst/>
          </a:prstGeom>
        </p:spPr>
        <p:txBody>
          <a:bodyPr spcFirstLastPara="1" wrap="square" lIns="0" tIns="91425" rIns="91425" bIns="91425" anchor="b"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8" name="Google Shape;208;p18"/>
          <p:cNvSpPr txBox="1">
            <a:spLocks noGrp="1"/>
          </p:cNvSpPr>
          <p:nvPr>
            <p:ph type="subTitle" idx="1"/>
          </p:nvPr>
        </p:nvSpPr>
        <p:spPr>
          <a:xfrm>
            <a:off x="1094861" y="1506475"/>
            <a:ext cx="6954300" cy="776400"/>
          </a:xfrm>
          <a:prstGeom prst="rect">
            <a:avLst/>
          </a:prstGeom>
        </p:spPr>
        <p:txBody>
          <a:bodyPr spcFirstLastPara="1" wrap="square" lIns="0"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 name="Google Shape;209;p18"/>
          <p:cNvSpPr txBox="1">
            <a:spLocks noGrp="1"/>
          </p:cNvSpPr>
          <p:nvPr>
            <p:ph type="title" idx="2"/>
          </p:nvPr>
        </p:nvSpPr>
        <p:spPr>
          <a:xfrm>
            <a:off x="1094861" y="2282875"/>
            <a:ext cx="6954300" cy="527700"/>
          </a:xfrm>
          <a:prstGeom prst="rect">
            <a:avLst/>
          </a:prstGeom>
        </p:spPr>
        <p:txBody>
          <a:bodyPr spcFirstLastPara="1" wrap="square" lIns="0" tIns="91425" rIns="91425" bIns="91425" anchor="b"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0" name="Google Shape;210;p18"/>
          <p:cNvSpPr txBox="1">
            <a:spLocks noGrp="1"/>
          </p:cNvSpPr>
          <p:nvPr>
            <p:ph type="subTitle" idx="3"/>
          </p:nvPr>
        </p:nvSpPr>
        <p:spPr>
          <a:xfrm>
            <a:off x="1094861" y="2688025"/>
            <a:ext cx="6954300" cy="776400"/>
          </a:xfrm>
          <a:prstGeom prst="rect">
            <a:avLst/>
          </a:prstGeom>
        </p:spPr>
        <p:txBody>
          <a:bodyPr spcFirstLastPara="1" wrap="square" lIns="0"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 name="Google Shape;211;p18"/>
          <p:cNvSpPr txBox="1">
            <a:spLocks noGrp="1"/>
          </p:cNvSpPr>
          <p:nvPr>
            <p:ph type="title" idx="4"/>
          </p:nvPr>
        </p:nvSpPr>
        <p:spPr>
          <a:xfrm>
            <a:off x="1094861" y="3464425"/>
            <a:ext cx="6954300" cy="527700"/>
          </a:xfrm>
          <a:prstGeom prst="rect">
            <a:avLst/>
          </a:prstGeom>
        </p:spPr>
        <p:txBody>
          <a:bodyPr spcFirstLastPara="1" wrap="square" lIns="0" tIns="91425" rIns="91425" bIns="91425" anchor="b"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2" name="Google Shape;212;p18"/>
          <p:cNvSpPr txBox="1">
            <a:spLocks noGrp="1"/>
          </p:cNvSpPr>
          <p:nvPr>
            <p:ph type="subTitle" idx="5"/>
          </p:nvPr>
        </p:nvSpPr>
        <p:spPr>
          <a:xfrm>
            <a:off x="1094861" y="3869575"/>
            <a:ext cx="6954300" cy="776400"/>
          </a:xfrm>
          <a:prstGeom prst="rect">
            <a:avLst/>
          </a:prstGeom>
        </p:spPr>
        <p:txBody>
          <a:bodyPr spcFirstLastPara="1" wrap="square" lIns="0"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3" name="Google Shape;213;p18"/>
          <p:cNvSpPr txBox="1">
            <a:spLocks noGrp="1"/>
          </p:cNvSpPr>
          <p:nvPr>
            <p:ph type="title" idx="6"/>
          </p:nvPr>
        </p:nvSpPr>
        <p:spPr>
          <a:xfrm>
            <a:off x="720000" y="527825"/>
            <a:ext cx="7704000" cy="622800"/>
          </a:xfrm>
          <a:prstGeom prst="rect">
            <a:avLst/>
          </a:prstGeom>
          <a:ln>
            <a:noFill/>
          </a:ln>
        </p:spPr>
        <p:txBody>
          <a:bodyPr spcFirstLastPara="1" wrap="square" lIns="0"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4" name="Google Shape;214;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CUSTOM_6_1">
    <p:bg>
      <p:bgPr>
        <a:blipFill>
          <a:blip r:embed="rId2">
            <a:alphaModFix/>
          </a:blip>
          <a:stretch>
            <a:fillRect/>
          </a:stretch>
        </a:blipFill>
        <a:effectLst/>
      </p:bgPr>
    </p:bg>
    <p:spTree>
      <p:nvGrpSpPr>
        <p:cNvPr id="1" name="Shape 215"/>
        <p:cNvGrpSpPr/>
        <p:nvPr/>
      </p:nvGrpSpPr>
      <p:grpSpPr>
        <a:xfrm>
          <a:off x="0" y="0"/>
          <a:ext cx="0" cy="0"/>
          <a:chOff x="0" y="0"/>
          <a:chExt cx="0" cy="0"/>
        </a:xfrm>
      </p:grpSpPr>
      <p:sp>
        <p:nvSpPr>
          <p:cNvPr id="216" name="Google Shape;216;p19"/>
          <p:cNvSpPr txBox="1">
            <a:spLocks noGrp="1"/>
          </p:cNvSpPr>
          <p:nvPr>
            <p:ph type="body" idx="1"/>
          </p:nvPr>
        </p:nvSpPr>
        <p:spPr>
          <a:xfrm>
            <a:off x="719975" y="1922886"/>
            <a:ext cx="3780600" cy="2562900"/>
          </a:xfrm>
          <a:prstGeom prst="rect">
            <a:avLst/>
          </a:prstGeom>
        </p:spPr>
        <p:txBody>
          <a:bodyPr spcFirstLastPara="1" wrap="square" lIns="0" tIns="91425" rIns="91425" bIns="91425" anchor="t" anchorCtr="0">
            <a:noAutofit/>
          </a:bodyPr>
          <a:lstStyle>
            <a:lvl1pPr marL="457200" lvl="0" indent="-304800" rtl="0">
              <a:lnSpc>
                <a:spcPct val="100000"/>
              </a:lnSpc>
              <a:spcBef>
                <a:spcPts val="0"/>
              </a:spcBef>
              <a:spcAft>
                <a:spcPts val="0"/>
              </a:spcAft>
              <a:buSzPts val="12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1600"/>
              </a:spcBef>
              <a:spcAft>
                <a:spcPts val="0"/>
              </a:spcAft>
              <a:buSzPts val="1200"/>
              <a:buChar char="■"/>
              <a:defRPr/>
            </a:lvl3pPr>
            <a:lvl4pPr marL="1828800" lvl="3" indent="-304800" rtl="0">
              <a:lnSpc>
                <a:spcPct val="115000"/>
              </a:lnSpc>
              <a:spcBef>
                <a:spcPts val="1600"/>
              </a:spcBef>
              <a:spcAft>
                <a:spcPts val="0"/>
              </a:spcAft>
              <a:buSzPts val="1200"/>
              <a:buChar char="●"/>
              <a:defRPr/>
            </a:lvl4pPr>
            <a:lvl5pPr marL="2286000" lvl="4" indent="-304800" rtl="0">
              <a:lnSpc>
                <a:spcPct val="115000"/>
              </a:lnSpc>
              <a:spcBef>
                <a:spcPts val="1600"/>
              </a:spcBef>
              <a:spcAft>
                <a:spcPts val="0"/>
              </a:spcAft>
              <a:buSzPts val="1200"/>
              <a:buChar char="○"/>
              <a:defRPr/>
            </a:lvl5pPr>
            <a:lvl6pPr marL="2743200" lvl="5" indent="-304800" rtl="0">
              <a:lnSpc>
                <a:spcPct val="115000"/>
              </a:lnSpc>
              <a:spcBef>
                <a:spcPts val="1600"/>
              </a:spcBef>
              <a:spcAft>
                <a:spcPts val="0"/>
              </a:spcAft>
              <a:buSzPts val="1200"/>
              <a:buChar char="■"/>
              <a:defRPr/>
            </a:lvl6pPr>
            <a:lvl7pPr marL="3200400" lvl="6" indent="-304800" rtl="0">
              <a:lnSpc>
                <a:spcPct val="115000"/>
              </a:lnSpc>
              <a:spcBef>
                <a:spcPts val="1600"/>
              </a:spcBef>
              <a:spcAft>
                <a:spcPts val="0"/>
              </a:spcAft>
              <a:buSzPts val="1200"/>
              <a:buChar char="●"/>
              <a:defRPr/>
            </a:lvl7pPr>
            <a:lvl8pPr marL="3657600" lvl="7" indent="-304800" rtl="0">
              <a:lnSpc>
                <a:spcPct val="115000"/>
              </a:lnSpc>
              <a:spcBef>
                <a:spcPts val="1600"/>
              </a:spcBef>
              <a:spcAft>
                <a:spcPts val="0"/>
              </a:spcAft>
              <a:buSzPts val="1200"/>
              <a:buChar char="○"/>
              <a:defRPr/>
            </a:lvl8pPr>
            <a:lvl9pPr marL="4114800" lvl="8" indent="-304800" rtl="0">
              <a:lnSpc>
                <a:spcPct val="115000"/>
              </a:lnSpc>
              <a:spcBef>
                <a:spcPts val="1600"/>
              </a:spcBef>
              <a:spcAft>
                <a:spcPts val="1600"/>
              </a:spcAft>
              <a:buSzPts val="1200"/>
              <a:buChar char="■"/>
              <a:defRPr/>
            </a:lvl9pPr>
          </a:lstStyle>
          <a:p>
            <a:endParaRPr/>
          </a:p>
        </p:txBody>
      </p:sp>
      <p:sp>
        <p:nvSpPr>
          <p:cNvPr id="217" name="Google Shape;217;p19"/>
          <p:cNvSpPr txBox="1">
            <a:spLocks noGrp="1"/>
          </p:cNvSpPr>
          <p:nvPr>
            <p:ph type="body" idx="2"/>
          </p:nvPr>
        </p:nvSpPr>
        <p:spPr>
          <a:xfrm>
            <a:off x="4742425" y="1922886"/>
            <a:ext cx="3681600" cy="2562900"/>
          </a:xfrm>
          <a:prstGeom prst="rect">
            <a:avLst/>
          </a:prstGeom>
        </p:spPr>
        <p:txBody>
          <a:bodyPr spcFirstLastPara="1" wrap="square" lIns="0" tIns="91425" rIns="91425" bIns="91425" anchor="t" anchorCtr="0">
            <a:noAutofit/>
          </a:bodyPr>
          <a:lstStyle>
            <a:lvl1pPr marL="457200" lvl="0" indent="-304800" rtl="0">
              <a:lnSpc>
                <a:spcPct val="100000"/>
              </a:lnSpc>
              <a:spcBef>
                <a:spcPts val="0"/>
              </a:spcBef>
              <a:spcAft>
                <a:spcPts val="0"/>
              </a:spcAft>
              <a:buSzPts val="12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1600"/>
              </a:spcBef>
              <a:spcAft>
                <a:spcPts val="0"/>
              </a:spcAft>
              <a:buSzPts val="1200"/>
              <a:buChar char="■"/>
              <a:defRPr/>
            </a:lvl3pPr>
            <a:lvl4pPr marL="1828800" lvl="3" indent="-304800" rtl="0">
              <a:lnSpc>
                <a:spcPct val="115000"/>
              </a:lnSpc>
              <a:spcBef>
                <a:spcPts val="1600"/>
              </a:spcBef>
              <a:spcAft>
                <a:spcPts val="0"/>
              </a:spcAft>
              <a:buSzPts val="1200"/>
              <a:buChar char="●"/>
              <a:defRPr/>
            </a:lvl4pPr>
            <a:lvl5pPr marL="2286000" lvl="4" indent="-304800" rtl="0">
              <a:lnSpc>
                <a:spcPct val="115000"/>
              </a:lnSpc>
              <a:spcBef>
                <a:spcPts val="1600"/>
              </a:spcBef>
              <a:spcAft>
                <a:spcPts val="0"/>
              </a:spcAft>
              <a:buSzPts val="1200"/>
              <a:buChar char="○"/>
              <a:defRPr/>
            </a:lvl5pPr>
            <a:lvl6pPr marL="2743200" lvl="5" indent="-304800" rtl="0">
              <a:lnSpc>
                <a:spcPct val="115000"/>
              </a:lnSpc>
              <a:spcBef>
                <a:spcPts val="1600"/>
              </a:spcBef>
              <a:spcAft>
                <a:spcPts val="0"/>
              </a:spcAft>
              <a:buSzPts val="1200"/>
              <a:buChar char="■"/>
              <a:defRPr/>
            </a:lvl6pPr>
            <a:lvl7pPr marL="3200400" lvl="6" indent="-304800" rtl="0">
              <a:lnSpc>
                <a:spcPct val="115000"/>
              </a:lnSpc>
              <a:spcBef>
                <a:spcPts val="1600"/>
              </a:spcBef>
              <a:spcAft>
                <a:spcPts val="0"/>
              </a:spcAft>
              <a:buSzPts val="1200"/>
              <a:buChar char="●"/>
              <a:defRPr/>
            </a:lvl7pPr>
            <a:lvl8pPr marL="3657600" lvl="7" indent="-304800" rtl="0">
              <a:lnSpc>
                <a:spcPct val="115000"/>
              </a:lnSpc>
              <a:spcBef>
                <a:spcPts val="1600"/>
              </a:spcBef>
              <a:spcAft>
                <a:spcPts val="0"/>
              </a:spcAft>
              <a:buSzPts val="1200"/>
              <a:buChar char="○"/>
              <a:defRPr/>
            </a:lvl8pPr>
            <a:lvl9pPr marL="4114800" lvl="8" indent="-304800" rtl="0">
              <a:lnSpc>
                <a:spcPct val="115000"/>
              </a:lnSpc>
              <a:spcBef>
                <a:spcPts val="1600"/>
              </a:spcBef>
              <a:spcAft>
                <a:spcPts val="1600"/>
              </a:spcAft>
              <a:buSzPts val="1200"/>
              <a:buChar char="■"/>
              <a:defRPr/>
            </a:lvl9pPr>
          </a:lstStyle>
          <a:p>
            <a:endParaRPr/>
          </a:p>
        </p:txBody>
      </p:sp>
      <p:sp>
        <p:nvSpPr>
          <p:cNvPr id="218" name="Google Shape;218;p19"/>
          <p:cNvSpPr txBox="1">
            <a:spLocks noGrp="1"/>
          </p:cNvSpPr>
          <p:nvPr>
            <p:ph type="title"/>
          </p:nvPr>
        </p:nvSpPr>
        <p:spPr>
          <a:xfrm>
            <a:off x="720000" y="1521225"/>
            <a:ext cx="3780600" cy="4119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3500"/>
              <a:buNone/>
              <a:defRPr sz="2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9" name="Google Shape;219;p19"/>
          <p:cNvSpPr txBox="1">
            <a:spLocks noGrp="1"/>
          </p:cNvSpPr>
          <p:nvPr>
            <p:ph type="title" idx="3"/>
          </p:nvPr>
        </p:nvSpPr>
        <p:spPr>
          <a:xfrm>
            <a:off x="4742425" y="1521225"/>
            <a:ext cx="3681600" cy="4119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3500"/>
              <a:buNone/>
              <a:defRPr sz="2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0" name="Google Shape;220;p19"/>
          <p:cNvSpPr txBox="1">
            <a:spLocks noGrp="1"/>
          </p:cNvSpPr>
          <p:nvPr>
            <p:ph type="title" idx="4"/>
          </p:nvPr>
        </p:nvSpPr>
        <p:spPr>
          <a:xfrm>
            <a:off x="720000" y="527825"/>
            <a:ext cx="7704000" cy="622800"/>
          </a:xfrm>
          <a:prstGeom prst="rect">
            <a:avLst/>
          </a:prstGeom>
          <a:ln>
            <a:noFill/>
          </a:ln>
        </p:spPr>
        <p:txBody>
          <a:bodyPr spcFirstLastPara="1" wrap="square" lIns="0"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21" name="Google Shape;221;p19"/>
          <p:cNvGrpSpPr/>
          <p:nvPr/>
        </p:nvGrpSpPr>
        <p:grpSpPr>
          <a:xfrm>
            <a:off x="-35700" y="-30000"/>
            <a:ext cx="9215400" cy="5203500"/>
            <a:chOff x="-35700" y="-30000"/>
            <a:chExt cx="9215400" cy="5203500"/>
          </a:xfrm>
        </p:grpSpPr>
        <p:cxnSp>
          <p:nvCxnSpPr>
            <p:cNvPr id="222" name="Google Shape;222;p19"/>
            <p:cNvCxnSpPr/>
            <p:nvPr/>
          </p:nvCxnSpPr>
          <p:spPr>
            <a:xfrm>
              <a:off x="-21425" y="2571750"/>
              <a:ext cx="653400" cy="0"/>
            </a:xfrm>
            <a:prstGeom prst="straightConnector1">
              <a:avLst/>
            </a:prstGeom>
            <a:noFill/>
            <a:ln w="9525" cap="flat" cmpd="sng">
              <a:solidFill>
                <a:schemeClr val="dk1"/>
              </a:solidFill>
              <a:prstDash val="solid"/>
              <a:round/>
              <a:headEnd type="none" w="med" len="med"/>
              <a:tailEnd type="none" w="med" len="med"/>
            </a:ln>
          </p:spPr>
        </p:cxnSp>
        <p:cxnSp>
          <p:nvCxnSpPr>
            <p:cNvPr id="223" name="Google Shape;223;p19"/>
            <p:cNvCxnSpPr/>
            <p:nvPr/>
          </p:nvCxnSpPr>
          <p:spPr>
            <a:xfrm>
              <a:off x="-35700" y="529972"/>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224" name="Google Shape;224;p19"/>
            <p:cNvCxnSpPr/>
            <p:nvPr/>
          </p:nvCxnSpPr>
          <p:spPr>
            <a:xfrm rot="5400000">
              <a:off x="-1965275"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225" name="Google Shape;225;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5_1">
    <p:bg>
      <p:bgPr>
        <a:blipFill>
          <a:blip r:embed="rId2">
            <a:alphaModFix/>
          </a:blip>
          <a:stretch>
            <a:fillRect/>
          </a:stretch>
        </a:blipFill>
        <a:effectLst/>
      </p:bgPr>
    </p:bg>
    <p:spTree>
      <p:nvGrpSpPr>
        <p:cNvPr id="1" name="Shape 226"/>
        <p:cNvGrpSpPr/>
        <p:nvPr/>
      </p:nvGrpSpPr>
      <p:grpSpPr>
        <a:xfrm>
          <a:off x="0" y="0"/>
          <a:ext cx="0" cy="0"/>
          <a:chOff x="0" y="0"/>
          <a:chExt cx="0" cy="0"/>
        </a:xfrm>
      </p:grpSpPr>
      <p:sp>
        <p:nvSpPr>
          <p:cNvPr id="227" name="Google Shape;227;p20"/>
          <p:cNvSpPr txBox="1">
            <a:spLocks noGrp="1"/>
          </p:cNvSpPr>
          <p:nvPr>
            <p:ph type="title"/>
          </p:nvPr>
        </p:nvSpPr>
        <p:spPr>
          <a:xfrm flipH="1">
            <a:off x="1071619" y="1652134"/>
            <a:ext cx="2120700" cy="393600"/>
          </a:xfrm>
          <a:prstGeom prst="rect">
            <a:avLst/>
          </a:prstGeom>
          <a:ln>
            <a:noFill/>
          </a:ln>
        </p:spPr>
        <p:txBody>
          <a:bodyPr spcFirstLastPara="1" wrap="square" lIns="0" tIns="91425" rIns="91425" bIns="91425" anchor="b" anchorCtr="0">
            <a:noAutofit/>
          </a:bodyPr>
          <a:lstStyle>
            <a:lvl1pPr lvl="0" algn="r" rtl="0">
              <a:spcBef>
                <a:spcPts val="0"/>
              </a:spcBef>
              <a:spcAft>
                <a:spcPts val="0"/>
              </a:spcAft>
              <a:buSzPts val="3500"/>
              <a:buNone/>
              <a:defRPr sz="2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28" name="Google Shape;228;p20"/>
          <p:cNvSpPr txBox="1">
            <a:spLocks noGrp="1"/>
          </p:cNvSpPr>
          <p:nvPr>
            <p:ph type="subTitle" idx="1"/>
          </p:nvPr>
        </p:nvSpPr>
        <p:spPr>
          <a:xfrm flipH="1">
            <a:off x="1071619" y="1934000"/>
            <a:ext cx="2120700" cy="572700"/>
          </a:xfrm>
          <a:prstGeom prst="rect">
            <a:avLst/>
          </a:prstGeom>
          <a:ln>
            <a:noFill/>
          </a:ln>
        </p:spPr>
        <p:txBody>
          <a:bodyPr spcFirstLastPara="1" wrap="square" lIns="0" tIns="91425" rIns="91425" bIns="91425" anchor="t" anchorCtr="0">
            <a:noAutofit/>
          </a:bodyPr>
          <a:lstStyle>
            <a:lvl1pPr lvl="0" algn="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29" name="Google Shape;229;p20"/>
          <p:cNvSpPr txBox="1">
            <a:spLocks noGrp="1"/>
          </p:cNvSpPr>
          <p:nvPr>
            <p:ph type="title" idx="2"/>
          </p:nvPr>
        </p:nvSpPr>
        <p:spPr>
          <a:xfrm flipH="1">
            <a:off x="1071619" y="3284934"/>
            <a:ext cx="2120700" cy="393600"/>
          </a:xfrm>
          <a:prstGeom prst="rect">
            <a:avLst/>
          </a:prstGeom>
          <a:ln>
            <a:noFill/>
          </a:ln>
        </p:spPr>
        <p:txBody>
          <a:bodyPr spcFirstLastPara="1" wrap="square" lIns="0" tIns="91425" rIns="91425" bIns="91425" anchor="b" anchorCtr="0">
            <a:noAutofit/>
          </a:bodyPr>
          <a:lstStyle>
            <a:lvl1pPr lvl="0" algn="r" rtl="0">
              <a:spcBef>
                <a:spcPts val="0"/>
              </a:spcBef>
              <a:spcAft>
                <a:spcPts val="0"/>
              </a:spcAft>
              <a:buSzPts val="3500"/>
              <a:buNone/>
              <a:defRPr sz="2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30" name="Google Shape;230;p20"/>
          <p:cNvSpPr txBox="1">
            <a:spLocks noGrp="1"/>
          </p:cNvSpPr>
          <p:nvPr>
            <p:ph type="subTitle" idx="3"/>
          </p:nvPr>
        </p:nvSpPr>
        <p:spPr>
          <a:xfrm flipH="1">
            <a:off x="1071619" y="3566800"/>
            <a:ext cx="2120700" cy="572700"/>
          </a:xfrm>
          <a:prstGeom prst="rect">
            <a:avLst/>
          </a:prstGeom>
          <a:ln>
            <a:noFill/>
          </a:ln>
        </p:spPr>
        <p:txBody>
          <a:bodyPr spcFirstLastPara="1" wrap="square" lIns="0" tIns="91425" rIns="91425" bIns="91425" anchor="t" anchorCtr="0">
            <a:noAutofit/>
          </a:bodyPr>
          <a:lstStyle>
            <a:lvl1pPr lvl="0" algn="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31" name="Google Shape;231;p20"/>
          <p:cNvSpPr txBox="1">
            <a:spLocks noGrp="1"/>
          </p:cNvSpPr>
          <p:nvPr>
            <p:ph type="title" idx="4"/>
          </p:nvPr>
        </p:nvSpPr>
        <p:spPr>
          <a:xfrm>
            <a:off x="5951681" y="1652134"/>
            <a:ext cx="2120700" cy="3936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3500"/>
              <a:buNone/>
              <a:defRPr sz="2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32" name="Google Shape;232;p20"/>
          <p:cNvSpPr txBox="1">
            <a:spLocks noGrp="1"/>
          </p:cNvSpPr>
          <p:nvPr>
            <p:ph type="subTitle" idx="5"/>
          </p:nvPr>
        </p:nvSpPr>
        <p:spPr>
          <a:xfrm>
            <a:off x="5951681" y="1934000"/>
            <a:ext cx="2120700" cy="572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33" name="Google Shape;233;p20"/>
          <p:cNvSpPr txBox="1">
            <a:spLocks noGrp="1"/>
          </p:cNvSpPr>
          <p:nvPr>
            <p:ph type="title" idx="6"/>
          </p:nvPr>
        </p:nvSpPr>
        <p:spPr>
          <a:xfrm>
            <a:off x="5951681" y="3284934"/>
            <a:ext cx="2120700" cy="3936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3500"/>
              <a:buNone/>
              <a:defRPr sz="2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34" name="Google Shape;234;p20"/>
          <p:cNvSpPr txBox="1">
            <a:spLocks noGrp="1"/>
          </p:cNvSpPr>
          <p:nvPr>
            <p:ph type="subTitle" idx="7"/>
          </p:nvPr>
        </p:nvSpPr>
        <p:spPr>
          <a:xfrm>
            <a:off x="5951681" y="3566800"/>
            <a:ext cx="2120700" cy="572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35" name="Google Shape;235;p20"/>
          <p:cNvSpPr txBox="1">
            <a:spLocks noGrp="1"/>
          </p:cNvSpPr>
          <p:nvPr>
            <p:ph type="title" idx="8"/>
          </p:nvPr>
        </p:nvSpPr>
        <p:spPr>
          <a:xfrm>
            <a:off x="720000" y="527825"/>
            <a:ext cx="7704000" cy="622800"/>
          </a:xfrm>
          <a:prstGeom prst="rect">
            <a:avLst/>
          </a:prstGeom>
          <a:ln>
            <a:noFill/>
          </a:ln>
        </p:spPr>
        <p:txBody>
          <a:bodyPr spcFirstLastPara="1" wrap="square" lIns="0"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36" name="Google Shape;236;p20"/>
          <p:cNvGrpSpPr/>
          <p:nvPr/>
        </p:nvGrpSpPr>
        <p:grpSpPr>
          <a:xfrm>
            <a:off x="-35700" y="-30000"/>
            <a:ext cx="9215400" cy="5203500"/>
            <a:chOff x="-35700" y="-30000"/>
            <a:chExt cx="9215400" cy="5203500"/>
          </a:xfrm>
        </p:grpSpPr>
        <p:cxnSp>
          <p:nvCxnSpPr>
            <p:cNvPr id="237" name="Google Shape;237;p20"/>
            <p:cNvCxnSpPr/>
            <p:nvPr/>
          </p:nvCxnSpPr>
          <p:spPr>
            <a:xfrm>
              <a:off x="-35700" y="529972"/>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238" name="Google Shape;238;p20"/>
            <p:cNvCxnSpPr/>
            <p:nvPr/>
          </p:nvCxnSpPr>
          <p:spPr>
            <a:xfrm>
              <a:off x="-35700" y="4623597"/>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239" name="Google Shape;239;p20"/>
            <p:cNvCxnSpPr/>
            <p:nvPr/>
          </p:nvCxnSpPr>
          <p:spPr>
            <a:xfrm>
              <a:off x="8509900" y="2571750"/>
              <a:ext cx="636900" cy="0"/>
            </a:xfrm>
            <a:prstGeom prst="straightConnector1">
              <a:avLst/>
            </a:prstGeom>
            <a:noFill/>
            <a:ln w="9525" cap="flat" cmpd="sng">
              <a:solidFill>
                <a:schemeClr val="dk1"/>
              </a:solidFill>
              <a:prstDash val="solid"/>
              <a:round/>
              <a:headEnd type="none" w="med" len="med"/>
              <a:tailEnd type="none" w="med" len="med"/>
            </a:ln>
          </p:spPr>
        </p:cxnSp>
        <p:cxnSp>
          <p:nvCxnSpPr>
            <p:cNvPr id="240" name="Google Shape;240;p20"/>
            <p:cNvCxnSpPr/>
            <p:nvPr/>
          </p:nvCxnSpPr>
          <p:spPr>
            <a:xfrm rot="5400000">
              <a:off x="5912100"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241" name="Google Shape;241;p20"/>
          <p:cNvSpPr/>
          <p:nvPr/>
        </p:nvSpPr>
        <p:spPr>
          <a:xfrm>
            <a:off x="8712900" y="4751950"/>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1751250" y="2576650"/>
            <a:ext cx="5641500" cy="535800"/>
          </a:xfrm>
          <a:prstGeom prst="rect">
            <a:avLst/>
          </a:prstGeom>
          <a:ln>
            <a:noFill/>
          </a:ln>
        </p:spPr>
        <p:txBody>
          <a:bodyPr spcFirstLastPara="1" wrap="square" lIns="0" tIns="91425" rIns="91425" bIns="91425" anchor="ctr" anchorCtr="0">
            <a:noAutofit/>
          </a:bodyPr>
          <a:lstStyle>
            <a:lvl1pPr lvl="0" algn="ctr"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3" name="Google Shape;23;p3"/>
          <p:cNvSpPr txBox="1">
            <a:spLocks noGrp="1"/>
          </p:cNvSpPr>
          <p:nvPr>
            <p:ph type="title" idx="2" hasCustomPrompt="1"/>
          </p:nvPr>
        </p:nvSpPr>
        <p:spPr>
          <a:xfrm>
            <a:off x="2996575" y="1057362"/>
            <a:ext cx="3150900" cy="1393500"/>
          </a:xfrm>
          <a:prstGeom prst="rect">
            <a:avLst/>
          </a:prstGeom>
        </p:spPr>
        <p:txBody>
          <a:bodyPr spcFirstLastPara="1" wrap="square" lIns="0" tIns="91425" rIns="91425" bIns="91425" anchor="ctr" anchorCtr="0">
            <a:noAutofit/>
          </a:bodyPr>
          <a:lstStyle>
            <a:lvl1pPr lvl="0" algn="ctr" rtl="0">
              <a:spcBef>
                <a:spcPts val="0"/>
              </a:spcBef>
              <a:spcAft>
                <a:spcPts val="0"/>
              </a:spcAft>
              <a:buSzPts val="6000"/>
              <a:buNone/>
              <a:defRPr sz="111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 name="Google Shape;24;p3"/>
          <p:cNvSpPr txBox="1">
            <a:spLocks noGrp="1"/>
          </p:cNvSpPr>
          <p:nvPr>
            <p:ph type="subTitle" idx="1"/>
          </p:nvPr>
        </p:nvSpPr>
        <p:spPr>
          <a:xfrm>
            <a:off x="3097150" y="3238237"/>
            <a:ext cx="2949900" cy="713400"/>
          </a:xfrm>
          <a:prstGeom prst="rect">
            <a:avLst/>
          </a:prstGeom>
        </p:spPr>
        <p:txBody>
          <a:bodyPr spcFirstLastPara="1" wrap="square" lIns="0"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5" name="Google Shape;25;p3"/>
          <p:cNvGrpSpPr/>
          <p:nvPr/>
        </p:nvGrpSpPr>
        <p:grpSpPr>
          <a:xfrm>
            <a:off x="-35700" y="-30000"/>
            <a:ext cx="9215400" cy="5203500"/>
            <a:chOff x="-35700" y="-30000"/>
            <a:chExt cx="9215400" cy="5203500"/>
          </a:xfrm>
        </p:grpSpPr>
        <p:cxnSp>
          <p:nvCxnSpPr>
            <p:cNvPr id="26" name="Google Shape;26;p3"/>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27" name="Google Shape;27;p3"/>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28" name="Google Shape;28;p3"/>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29" name="Google Shape;29;p3"/>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30" name="Google Shape;30;p3"/>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31" name="Google Shape;31;p3"/>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32" name="Google Shape;32;p3"/>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7_1">
    <p:bg>
      <p:bgPr>
        <a:blipFill>
          <a:blip r:embed="rId2">
            <a:alphaModFix/>
          </a:blip>
          <a:stretch>
            <a:fillRect/>
          </a:stretch>
        </a:blipFill>
        <a:effectLst/>
      </p:bgPr>
    </p:bg>
    <p:spTree>
      <p:nvGrpSpPr>
        <p:cNvPr id="1" name="Shape 243"/>
        <p:cNvGrpSpPr/>
        <p:nvPr/>
      </p:nvGrpSpPr>
      <p:grpSpPr>
        <a:xfrm>
          <a:off x="0" y="0"/>
          <a:ext cx="0" cy="0"/>
          <a:chOff x="0" y="0"/>
          <a:chExt cx="0" cy="0"/>
        </a:xfrm>
      </p:grpSpPr>
      <p:sp>
        <p:nvSpPr>
          <p:cNvPr id="244" name="Google Shape;244;p21"/>
          <p:cNvSpPr txBox="1">
            <a:spLocks noGrp="1"/>
          </p:cNvSpPr>
          <p:nvPr>
            <p:ph type="title"/>
          </p:nvPr>
        </p:nvSpPr>
        <p:spPr>
          <a:xfrm>
            <a:off x="1843206" y="1218250"/>
            <a:ext cx="2120700" cy="393600"/>
          </a:xfrm>
          <a:prstGeom prst="rect">
            <a:avLst/>
          </a:prstGeom>
          <a:ln>
            <a:noFill/>
          </a:ln>
        </p:spPr>
        <p:txBody>
          <a:bodyPr spcFirstLastPara="1" wrap="square" lIns="0" tIns="91425" rIns="91425" bIns="91425" anchor="t" anchorCtr="0">
            <a:noAutofit/>
          </a:bodyPr>
          <a:lstStyle>
            <a:lvl1pPr lvl="0" rtl="0">
              <a:spcBef>
                <a:spcPts val="0"/>
              </a:spcBef>
              <a:spcAft>
                <a:spcPts val="0"/>
              </a:spcAft>
              <a:buSzPts val="3500"/>
              <a:buNone/>
              <a:defRPr sz="2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45" name="Google Shape;245;p21"/>
          <p:cNvSpPr txBox="1">
            <a:spLocks noGrp="1"/>
          </p:cNvSpPr>
          <p:nvPr>
            <p:ph type="subTitle" idx="1"/>
          </p:nvPr>
        </p:nvSpPr>
        <p:spPr>
          <a:xfrm>
            <a:off x="1843206" y="1611850"/>
            <a:ext cx="2120700" cy="572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46" name="Google Shape;246;p21"/>
          <p:cNvSpPr txBox="1">
            <a:spLocks noGrp="1"/>
          </p:cNvSpPr>
          <p:nvPr>
            <p:ph type="title" idx="2"/>
          </p:nvPr>
        </p:nvSpPr>
        <p:spPr>
          <a:xfrm>
            <a:off x="1843206" y="2382250"/>
            <a:ext cx="2120700" cy="393600"/>
          </a:xfrm>
          <a:prstGeom prst="rect">
            <a:avLst/>
          </a:prstGeom>
          <a:ln>
            <a:noFill/>
          </a:ln>
        </p:spPr>
        <p:txBody>
          <a:bodyPr spcFirstLastPara="1" wrap="square" lIns="0" tIns="91425" rIns="91425" bIns="91425" anchor="t" anchorCtr="0">
            <a:noAutofit/>
          </a:bodyPr>
          <a:lstStyle>
            <a:lvl1pPr lvl="0" rtl="0">
              <a:spcBef>
                <a:spcPts val="0"/>
              </a:spcBef>
              <a:spcAft>
                <a:spcPts val="0"/>
              </a:spcAft>
              <a:buSzPts val="3500"/>
              <a:buNone/>
              <a:defRPr sz="2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47" name="Google Shape;247;p21"/>
          <p:cNvSpPr txBox="1">
            <a:spLocks noGrp="1"/>
          </p:cNvSpPr>
          <p:nvPr>
            <p:ph type="subTitle" idx="3"/>
          </p:nvPr>
        </p:nvSpPr>
        <p:spPr>
          <a:xfrm>
            <a:off x="1843206" y="2775850"/>
            <a:ext cx="2120700" cy="572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48" name="Google Shape;248;p21"/>
          <p:cNvSpPr txBox="1">
            <a:spLocks noGrp="1"/>
          </p:cNvSpPr>
          <p:nvPr>
            <p:ph type="title" idx="4"/>
          </p:nvPr>
        </p:nvSpPr>
        <p:spPr>
          <a:xfrm>
            <a:off x="1843206" y="3546250"/>
            <a:ext cx="2120700" cy="393600"/>
          </a:xfrm>
          <a:prstGeom prst="rect">
            <a:avLst/>
          </a:prstGeom>
          <a:ln>
            <a:noFill/>
          </a:ln>
        </p:spPr>
        <p:txBody>
          <a:bodyPr spcFirstLastPara="1" wrap="square" lIns="0" tIns="91425" rIns="91425" bIns="91425" anchor="t" anchorCtr="0">
            <a:noAutofit/>
          </a:bodyPr>
          <a:lstStyle>
            <a:lvl1pPr lvl="0" rtl="0">
              <a:spcBef>
                <a:spcPts val="0"/>
              </a:spcBef>
              <a:spcAft>
                <a:spcPts val="0"/>
              </a:spcAft>
              <a:buSzPts val="3500"/>
              <a:buNone/>
              <a:defRPr sz="2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49" name="Google Shape;249;p21"/>
          <p:cNvSpPr txBox="1">
            <a:spLocks noGrp="1"/>
          </p:cNvSpPr>
          <p:nvPr>
            <p:ph type="subTitle" idx="5"/>
          </p:nvPr>
        </p:nvSpPr>
        <p:spPr>
          <a:xfrm>
            <a:off x="1843206" y="3939850"/>
            <a:ext cx="2120700" cy="572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50" name="Google Shape;250;p21"/>
          <p:cNvSpPr txBox="1">
            <a:spLocks noGrp="1"/>
          </p:cNvSpPr>
          <p:nvPr>
            <p:ph type="title" idx="6"/>
          </p:nvPr>
        </p:nvSpPr>
        <p:spPr>
          <a:xfrm>
            <a:off x="6167681" y="1218250"/>
            <a:ext cx="2120700" cy="393600"/>
          </a:xfrm>
          <a:prstGeom prst="rect">
            <a:avLst/>
          </a:prstGeom>
          <a:ln>
            <a:noFill/>
          </a:ln>
        </p:spPr>
        <p:txBody>
          <a:bodyPr spcFirstLastPara="1" wrap="square" lIns="0" tIns="91425" rIns="91425" bIns="91425" anchor="t" anchorCtr="0">
            <a:noAutofit/>
          </a:bodyPr>
          <a:lstStyle>
            <a:lvl1pPr lvl="0" rtl="0">
              <a:spcBef>
                <a:spcPts val="0"/>
              </a:spcBef>
              <a:spcAft>
                <a:spcPts val="0"/>
              </a:spcAft>
              <a:buSzPts val="3500"/>
              <a:buNone/>
              <a:defRPr sz="2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51" name="Google Shape;251;p21"/>
          <p:cNvSpPr txBox="1">
            <a:spLocks noGrp="1"/>
          </p:cNvSpPr>
          <p:nvPr>
            <p:ph type="subTitle" idx="7"/>
          </p:nvPr>
        </p:nvSpPr>
        <p:spPr>
          <a:xfrm>
            <a:off x="6167681" y="1611850"/>
            <a:ext cx="2120700" cy="572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52" name="Google Shape;252;p21"/>
          <p:cNvSpPr txBox="1">
            <a:spLocks noGrp="1"/>
          </p:cNvSpPr>
          <p:nvPr>
            <p:ph type="title" idx="8"/>
          </p:nvPr>
        </p:nvSpPr>
        <p:spPr>
          <a:xfrm>
            <a:off x="6167681" y="2382250"/>
            <a:ext cx="2120700" cy="393600"/>
          </a:xfrm>
          <a:prstGeom prst="rect">
            <a:avLst/>
          </a:prstGeom>
          <a:ln>
            <a:noFill/>
          </a:ln>
        </p:spPr>
        <p:txBody>
          <a:bodyPr spcFirstLastPara="1" wrap="square" lIns="0" tIns="91425" rIns="91425" bIns="91425" anchor="t" anchorCtr="0">
            <a:noAutofit/>
          </a:bodyPr>
          <a:lstStyle>
            <a:lvl1pPr lvl="0" rtl="0">
              <a:spcBef>
                <a:spcPts val="0"/>
              </a:spcBef>
              <a:spcAft>
                <a:spcPts val="0"/>
              </a:spcAft>
              <a:buSzPts val="3500"/>
              <a:buNone/>
              <a:defRPr sz="2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53" name="Google Shape;253;p21"/>
          <p:cNvSpPr txBox="1">
            <a:spLocks noGrp="1"/>
          </p:cNvSpPr>
          <p:nvPr>
            <p:ph type="subTitle" idx="9"/>
          </p:nvPr>
        </p:nvSpPr>
        <p:spPr>
          <a:xfrm>
            <a:off x="6167681" y="2775850"/>
            <a:ext cx="2120700" cy="572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54" name="Google Shape;254;p21"/>
          <p:cNvSpPr txBox="1">
            <a:spLocks noGrp="1"/>
          </p:cNvSpPr>
          <p:nvPr>
            <p:ph type="title" idx="13"/>
          </p:nvPr>
        </p:nvSpPr>
        <p:spPr>
          <a:xfrm>
            <a:off x="6167681" y="3546250"/>
            <a:ext cx="2120700" cy="393600"/>
          </a:xfrm>
          <a:prstGeom prst="rect">
            <a:avLst/>
          </a:prstGeom>
          <a:ln>
            <a:noFill/>
          </a:ln>
        </p:spPr>
        <p:txBody>
          <a:bodyPr spcFirstLastPara="1" wrap="square" lIns="0" tIns="91425" rIns="91425" bIns="91425" anchor="t" anchorCtr="0">
            <a:noAutofit/>
          </a:bodyPr>
          <a:lstStyle>
            <a:lvl1pPr lvl="0" rtl="0">
              <a:spcBef>
                <a:spcPts val="0"/>
              </a:spcBef>
              <a:spcAft>
                <a:spcPts val="0"/>
              </a:spcAft>
              <a:buSzPts val="3500"/>
              <a:buNone/>
              <a:defRPr sz="2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55" name="Google Shape;255;p21"/>
          <p:cNvSpPr txBox="1">
            <a:spLocks noGrp="1"/>
          </p:cNvSpPr>
          <p:nvPr>
            <p:ph type="subTitle" idx="14"/>
          </p:nvPr>
        </p:nvSpPr>
        <p:spPr>
          <a:xfrm>
            <a:off x="6167681" y="3939850"/>
            <a:ext cx="2120700" cy="572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56" name="Google Shape;256;p21"/>
          <p:cNvSpPr txBox="1">
            <a:spLocks noGrp="1"/>
          </p:cNvSpPr>
          <p:nvPr>
            <p:ph type="title" idx="15"/>
          </p:nvPr>
        </p:nvSpPr>
        <p:spPr>
          <a:xfrm>
            <a:off x="720000" y="527825"/>
            <a:ext cx="7704000" cy="622800"/>
          </a:xfrm>
          <a:prstGeom prst="rect">
            <a:avLst/>
          </a:prstGeom>
          <a:ln>
            <a:noFill/>
          </a:ln>
        </p:spPr>
        <p:txBody>
          <a:bodyPr spcFirstLastPara="1" wrap="square" lIns="0"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57" name="Google Shape;257;p21"/>
          <p:cNvGrpSpPr/>
          <p:nvPr/>
        </p:nvGrpSpPr>
        <p:grpSpPr>
          <a:xfrm>
            <a:off x="-35700" y="-30000"/>
            <a:ext cx="9215400" cy="5203500"/>
            <a:chOff x="-35700" y="-30000"/>
            <a:chExt cx="9215400" cy="5203500"/>
          </a:xfrm>
        </p:grpSpPr>
        <p:cxnSp>
          <p:nvCxnSpPr>
            <p:cNvPr id="258" name="Google Shape;258;p21"/>
            <p:cNvCxnSpPr/>
            <p:nvPr/>
          </p:nvCxnSpPr>
          <p:spPr>
            <a:xfrm>
              <a:off x="-21425" y="2571750"/>
              <a:ext cx="653400" cy="0"/>
            </a:xfrm>
            <a:prstGeom prst="straightConnector1">
              <a:avLst/>
            </a:prstGeom>
            <a:noFill/>
            <a:ln w="9525" cap="flat" cmpd="sng">
              <a:solidFill>
                <a:schemeClr val="dk1"/>
              </a:solidFill>
              <a:prstDash val="solid"/>
              <a:round/>
              <a:headEnd type="none" w="med" len="med"/>
              <a:tailEnd type="none" w="med" len="med"/>
            </a:ln>
          </p:spPr>
        </p:cxnSp>
        <p:cxnSp>
          <p:nvCxnSpPr>
            <p:cNvPr id="259" name="Google Shape;259;p21"/>
            <p:cNvCxnSpPr/>
            <p:nvPr/>
          </p:nvCxnSpPr>
          <p:spPr>
            <a:xfrm>
              <a:off x="-35700" y="529972"/>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260" name="Google Shape;260;p21"/>
            <p:cNvCxnSpPr/>
            <p:nvPr/>
          </p:nvCxnSpPr>
          <p:spPr>
            <a:xfrm rot="5400000">
              <a:off x="-1965275"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261" name="Google Shape;261;p21"/>
          <p:cNvSpPr/>
          <p:nvPr/>
        </p:nvSpPr>
        <p:spPr>
          <a:xfrm>
            <a:off x="181925" y="124175"/>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CUSTOM_8_1">
    <p:bg>
      <p:bgPr>
        <a:blipFill>
          <a:blip r:embed="rId2">
            <a:alphaModFix/>
          </a:blip>
          <a:stretch>
            <a:fillRect/>
          </a:stretch>
        </a:blipFill>
        <a:effectLst/>
      </p:bgPr>
    </p:bg>
    <p:spTree>
      <p:nvGrpSpPr>
        <p:cNvPr id="1" name="Shape 263"/>
        <p:cNvGrpSpPr/>
        <p:nvPr/>
      </p:nvGrpSpPr>
      <p:grpSpPr>
        <a:xfrm>
          <a:off x="0" y="0"/>
          <a:ext cx="0" cy="0"/>
          <a:chOff x="0" y="0"/>
          <a:chExt cx="0" cy="0"/>
        </a:xfrm>
      </p:grpSpPr>
      <p:sp>
        <p:nvSpPr>
          <p:cNvPr id="264" name="Google Shape;264;p22"/>
          <p:cNvSpPr txBox="1">
            <a:spLocks noGrp="1"/>
          </p:cNvSpPr>
          <p:nvPr>
            <p:ph type="title" hasCustomPrompt="1"/>
          </p:nvPr>
        </p:nvSpPr>
        <p:spPr>
          <a:xfrm>
            <a:off x="2244900" y="541072"/>
            <a:ext cx="4654200" cy="914400"/>
          </a:xfrm>
          <a:prstGeom prst="rect">
            <a:avLst/>
          </a:prstGeom>
        </p:spPr>
        <p:txBody>
          <a:bodyPr spcFirstLastPara="1" wrap="square" lIns="0" tIns="91425" rIns="91425" bIns="91425" anchor="ctr" anchorCtr="0">
            <a:noAutofit/>
          </a:bodyPr>
          <a:lstStyle>
            <a:lvl1pPr lvl="0" algn="ctr" rtl="0">
              <a:spcBef>
                <a:spcPts val="0"/>
              </a:spcBef>
              <a:spcAft>
                <a:spcPts val="0"/>
              </a:spcAft>
              <a:buSzPts val="6000"/>
              <a:buNone/>
              <a:defRPr sz="5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65" name="Google Shape;265;p22"/>
          <p:cNvSpPr txBox="1">
            <a:spLocks noGrp="1"/>
          </p:cNvSpPr>
          <p:nvPr>
            <p:ph type="subTitle" idx="1"/>
          </p:nvPr>
        </p:nvSpPr>
        <p:spPr>
          <a:xfrm>
            <a:off x="2139713" y="1434100"/>
            <a:ext cx="4864500" cy="42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Font typeface="Inria Sans"/>
              <a:buNone/>
              <a:defRPr/>
            </a:lvl1pPr>
            <a:lvl2pPr lvl="1"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2pPr>
            <a:lvl3pPr lvl="2"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3pPr>
            <a:lvl4pPr lvl="3"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4pPr>
            <a:lvl5pPr lvl="4"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5pPr>
            <a:lvl6pPr lvl="5"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6pPr>
            <a:lvl7pPr lvl="6"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7pPr>
            <a:lvl8pPr lvl="7"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8pPr>
            <a:lvl9pPr lvl="8" algn="ctr" rtl="0">
              <a:lnSpc>
                <a:spcPct val="100000"/>
              </a:lnSpc>
              <a:spcBef>
                <a:spcPts val="1600"/>
              </a:spcBef>
              <a:spcAft>
                <a:spcPts val="1600"/>
              </a:spcAft>
              <a:buSzPts val="1500"/>
              <a:buFont typeface="Inria Sans"/>
              <a:buNone/>
              <a:defRPr sz="1500">
                <a:latin typeface="Inria Sans"/>
                <a:ea typeface="Inria Sans"/>
                <a:cs typeface="Inria Sans"/>
                <a:sym typeface="Inria Sans"/>
              </a:defRPr>
            </a:lvl9pPr>
          </a:lstStyle>
          <a:p>
            <a:endParaRPr/>
          </a:p>
        </p:txBody>
      </p:sp>
      <p:sp>
        <p:nvSpPr>
          <p:cNvPr id="266" name="Google Shape;266;p22"/>
          <p:cNvSpPr txBox="1">
            <a:spLocks noGrp="1"/>
          </p:cNvSpPr>
          <p:nvPr>
            <p:ph type="title" idx="2" hasCustomPrompt="1"/>
          </p:nvPr>
        </p:nvSpPr>
        <p:spPr>
          <a:xfrm>
            <a:off x="1211550" y="1895150"/>
            <a:ext cx="6720900" cy="914400"/>
          </a:xfrm>
          <a:prstGeom prst="rect">
            <a:avLst/>
          </a:prstGeom>
        </p:spPr>
        <p:txBody>
          <a:bodyPr spcFirstLastPara="1" wrap="square" lIns="0" tIns="91425" rIns="91425" bIns="91425" anchor="ctr" anchorCtr="0">
            <a:noAutofit/>
          </a:bodyPr>
          <a:lstStyle>
            <a:lvl1pPr lvl="0" algn="ctr" rtl="0">
              <a:spcBef>
                <a:spcPts val="0"/>
              </a:spcBef>
              <a:spcAft>
                <a:spcPts val="0"/>
              </a:spcAft>
              <a:buSzPts val="6000"/>
              <a:buNone/>
              <a:defRPr sz="5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67" name="Google Shape;267;p22"/>
          <p:cNvSpPr txBox="1">
            <a:spLocks noGrp="1"/>
          </p:cNvSpPr>
          <p:nvPr>
            <p:ph type="subTitle" idx="3"/>
          </p:nvPr>
        </p:nvSpPr>
        <p:spPr>
          <a:xfrm>
            <a:off x="2139775" y="2788175"/>
            <a:ext cx="4864500" cy="42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Font typeface="Inria Sans"/>
              <a:buNone/>
              <a:defRPr/>
            </a:lvl1pPr>
            <a:lvl2pPr lvl="1"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2pPr>
            <a:lvl3pPr lvl="2"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3pPr>
            <a:lvl4pPr lvl="3"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4pPr>
            <a:lvl5pPr lvl="4"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5pPr>
            <a:lvl6pPr lvl="5"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6pPr>
            <a:lvl7pPr lvl="6"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7pPr>
            <a:lvl8pPr lvl="7"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8pPr>
            <a:lvl9pPr lvl="8" algn="ctr" rtl="0">
              <a:lnSpc>
                <a:spcPct val="100000"/>
              </a:lnSpc>
              <a:spcBef>
                <a:spcPts val="1600"/>
              </a:spcBef>
              <a:spcAft>
                <a:spcPts val="1600"/>
              </a:spcAft>
              <a:buSzPts val="1500"/>
              <a:buFont typeface="Inria Sans"/>
              <a:buNone/>
              <a:defRPr sz="1500">
                <a:latin typeface="Inria Sans"/>
                <a:ea typeface="Inria Sans"/>
                <a:cs typeface="Inria Sans"/>
                <a:sym typeface="Inria Sans"/>
              </a:defRPr>
            </a:lvl9pPr>
          </a:lstStyle>
          <a:p>
            <a:endParaRPr/>
          </a:p>
        </p:txBody>
      </p:sp>
      <p:sp>
        <p:nvSpPr>
          <p:cNvPr id="268" name="Google Shape;268;p22"/>
          <p:cNvSpPr txBox="1">
            <a:spLocks noGrp="1"/>
          </p:cNvSpPr>
          <p:nvPr>
            <p:ph type="title" idx="4" hasCustomPrompt="1"/>
          </p:nvPr>
        </p:nvSpPr>
        <p:spPr>
          <a:xfrm>
            <a:off x="2244900" y="3283128"/>
            <a:ext cx="4654200" cy="914400"/>
          </a:xfrm>
          <a:prstGeom prst="rect">
            <a:avLst/>
          </a:prstGeom>
        </p:spPr>
        <p:txBody>
          <a:bodyPr spcFirstLastPara="1" wrap="square" lIns="0" tIns="91425" rIns="91425" bIns="91425" anchor="ctr" anchorCtr="0">
            <a:noAutofit/>
          </a:bodyPr>
          <a:lstStyle>
            <a:lvl1pPr lvl="0" algn="ctr" rtl="0">
              <a:spcBef>
                <a:spcPts val="0"/>
              </a:spcBef>
              <a:spcAft>
                <a:spcPts val="0"/>
              </a:spcAft>
              <a:buSzPts val="6000"/>
              <a:buNone/>
              <a:defRPr sz="55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269" name="Google Shape;269;p22"/>
          <p:cNvSpPr txBox="1">
            <a:spLocks noGrp="1"/>
          </p:cNvSpPr>
          <p:nvPr>
            <p:ph type="subTitle" idx="5"/>
          </p:nvPr>
        </p:nvSpPr>
        <p:spPr>
          <a:xfrm>
            <a:off x="2139713" y="4176150"/>
            <a:ext cx="4864500" cy="42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Font typeface="Inria Sans"/>
              <a:buNone/>
              <a:defRPr/>
            </a:lvl1pPr>
            <a:lvl2pPr lvl="1" algn="r" rtl="0">
              <a:lnSpc>
                <a:spcPct val="100000"/>
              </a:lnSpc>
              <a:spcBef>
                <a:spcPts val="1600"/>
              </a:spcBef>
              <a:spcAft>
                <a:spcPts val="0"/>
              </a:spcAft>
              <a:buSzPts val="1500"/>
              <a:buFont typeface="Inria Sans"/>
              <a:buNone/>
              <a:defRPr sz="1500">
                <a:latin typeface="Inria Sans"/>
                <a:ea typeface="Inria Sans"/>
                <a:cs typeface="Inria Sans"/>
                <a:sym typeface="Inria Sans"/>
              </a:defRPr>
            </a:lvl2pPr>
            <a:lvl3pPr lvl="2" algn="r" rtl="0">
              <a:lnSpc>
                <a:spcPct val="100000"/>
              </a:lnSpc>
              <a:spcBef>
                <a:spcPts val="1600"/>
              </a:spcBef>
              <a:spcAft>
                <a:spcPts val="0"/>
              </a:spcAft>
              <a:buSzPts val="1500"/>
              <a:buFont typeface="Inria Sans"/>
              <a:buNone/>
              <a:defRPr sz="1500">
                <a:latin typeface="Inria Sans"/>
                <a:ea typeface="Inria Sans"/>
                <a:cs typeface="Inria Sans"/>
                <a:sym typeface="Inria Sans"/>
              </a:defRPr>
            </a:lvl3pPr>
            <a:lvl4pPr lvl="3" algn="r" rtl="0">
              <a:lnSpc>
                <a:spcPct val="100000"/>
              </a:lnSpc>
              <a:spcBef>
                <a:spcPts val="1600"/>
              </a:spcBef>
              <a:spcAft>
                <a:spcPts val="0"/>
              </a:spcAft>
              <a:buSzPts val="1500"/>
              <a:buFont typeface="Inria Sans"/>
              <a:buNone/>
              <a:defRPr sz="1500">
                <a:latin typeface="Inria Sans"/>
                <a:ea typeface="Inria Sans"/>
                <a:cs typeface="Inria Sans"/>
                <a:sym typeface="Inria Sans"/>
              </a:defRPr>
            </a:lvl4pPr>
            <a:lvl5pPr lvl="4" algn="r" rtl="0">
              <a:lnSpc>
                <a:spcPct val="100000"/>
              </a:lnSpc>
              <a:spcBef>
                <a:spcPts val="1600"/>
              </a:spcBef>
              <a:spcAft>
                <a:spcPts val="0"/>
              </a:spcAft>
              <a:buSzPts val="1500"/>
              <a:buFont typeface="Inria Sans"/>
              <a:buNone/>
              <a:defRPr sz="1500">
                <a:latin typeface="Inria Sans"/>
                <a:ea typeface="Inria Sans"/>
                <a:cs typeface="Inria Sans"/>
                <a:sym typeface="Inria Sans"/>
              </a:defRPr>
            </a:lvl5pPr>
            <a:lvl6pPr lvl="5" algn="r" rtl="0">
              <a:lnSpc>
                <a:spcPct val="100000"/>
              </a:lnSpc>
              <a:spcBef>
                <a:spcPts val="1600"/>
              </a:spcBef>
              <a:spcAft>
                <a:spcPts val="0"/>
              </a:spcAft>
              <a:buSzPts val="1500"/>
              <a:buFont typeface="Inria Sans"/>
              <a:buNone/>
              <a:defRPr sz="1500">
                <a:latin typeface="Inria Sans"/>
                <a:ea typeface="Inria Sans"/>
                <a:cs typeface="Inria Sans"/>
                <a:sym typeface="Inria Sans"/>
              </a:defRPr>
            </a:lvl6pPr>
            <a:lvl7pPr lvl="6" algn="r" rtl="0">
              <a:lnSpc>
                <a:spcPct val="100000"/>
              </a:lnSpc>
              <a:spcBef>
                <a:spcPts val="1600"/>
              </a:spcBef>
              <a:spcAft>
                <a:spcPts val="0"/>
              </a:spcAft>
              <a:buSzPts val="1500"/>
              <a:buFont typeface="Inria Sans"/>
              <a:buNone/>
              <a:defRPr sz="1500">
                <a:latin typeface="Inria Sans"/>
                <a:ea typeface="Inria Sans"/>
                <a:cs typeface="Inria Sans"/>
                <a:sym typeface="Inria Sans"/>
              </a:defRPr>
            </a:lvl7pPr>
            <a:lvl8pPr lvl="7" algn="r" rtl="0">
              <a:lnSpc>
                <a:spcPct val="100000"/>
              </a:lnSpc>
              <a:spcBef>
                <a:spcPts val="1600"/>
              </a:spcBef>
              <a:spcAft>
                <a:spcPts val="0"/>
              </a:spcAft>
              <a:buSzPts val="1500"/>
              <a:buFont typeface="Inria Sans"/>
              <a:buNone/>
              <a:defRPr sz="1500">
                <a:latin typeface="Inria Sans"/>
                <a:ea typeface="Inria Sans"/>
                <a:cs typeface="Inria Sans"/>
                <a:sym typeface="Inria Sans"/>
              </a:defRPr>
            </a:lvl8pPr>
            <a:lvl9pPr lvl="8" algn="r" rtl="0">
              <a:lnSpc>
                <a:spcPct val="100000"/>
              </a:lnSpc>
              <a:spcBef>
                <a:spcPts val="1600"/>
              </a:spcBef>
              <a:spcAft>
                <a:spcPts val="1600"/>
              </a:spcAft>
              <a:buSzPts val="1500"/>
              <a:buFont typeface="Inria Sans"/>
              <a:buNone/>
              <a:defRPr sz="1500">
                <a:latin typeface="Inria Sans"/>
                <a:ea typeface="Inria Sans"/>
                <a:cs typeface="Inria Sans"/>
                <a:sym typeface="Inria Sans"/>
              </a:defRPr>
            </a:lvl9pPr>
          </a:lstStyle>
          <a:p>
            <a:endParaRPr/>
          </a:p>
        </p:txBody>
      </p:sp>
      <p:grpSp>
        <p:nvGrpSpPr>
          <p:cNvPr id="270" name="Google Shape;270;p22"/>
          <p:cNvGrpSpPr/>
          <p:nvPr/>
        </p:nvGrpSpPr>
        <p:grpSpPr>
          <a:xfrm>
            <a:off x="-35700" y="-30000"/>
            <a:ext cx="9215400" cy="5203500"/>
            <a:chOff x="-35700" y="-30000"/>
            <a:chExt cx="9215400" cy="5203500"/>
          </a:xfrm>
        </p:grpSpPr>
        <p:cxnSp>
          <p:nvCxnSpPr>
            <p:cNvPr id="271" name="Google Shape;271;p22"/>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272" name="Google Shape;272;p22"/>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273" name="Google Shape;273;p22"/>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274" name="Google Shape;274;p22"/>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275" name="Google Shape;275;p22"/>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276" name="Google Shape;276;p22"/>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277" name="Google Shape;277;p22"/>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2"/>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1">
  <p:cSld name="TITLE_ONLY_2">
    <p:bg>
      <p:bgPr>
        <a:blipFill>
          <a:blip r:embed="rId2">
            <a:alphaModFix/>
          </a:blip>
          <a:stretch>
            <a:fillRect/>
          </a:stretch>
        </a:blipFill>
        <a:effectLst/>
      </p:bgPr>
    </p:bg>
    <p:spTree>
      <p:nvGrpSpPr>
        <p:cNvPr id="1" name="Shape 280"/>
        <p:cNvGrpSpPr/>
        <p:nvPr/>
      </p:nvGrpSpPr>
      <p:grpSpPr>
        <a:xfrm>
          <a:off x="0" y="0"/>
          <a:ext cx="0" cy="0"/>
          <a:chOff x="0" y="0"/>
          <a:chExt cx="0" cy="0"/>
        </a:xfrm>
      </p:grpSpPr>
      <p:sp>
        <p:nvSpPr>
          <p:cNvPr id="281" name="Google Shape;281;p23"/>
          <p:cNvSpPr txBox="1">
            <a:spLocks noGrp="1"/>
          </p:cNvSpPr>
          <p:nvPr>
            <p:ph type="title"/>
          </p:nvPr>
        </p:nvSpPr>
        <p:spPr>
          <a:xfrm>
            <a:off x="720000" y="527825"/>
            <a:ext cx="7704000" cy="622800"/>
          </a:xfrm>
          <a:prstGeom prst="rect">
            <a:avLst/>
          </a:prstGeom>
          <a:ln>
            <a:noFill/>
          </a:ln>
        </p:spPr>
        <p:txBody>
          <a:bodyPr spcFirstLastPara="1" wrap="square" lIns="0"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82" name="Google Shape;282;p23"/>
          <p:cNvGrpSpPr/>
          <p:nvPr/>
        </p:nvGrpSpPr>
        <p:grpSpPr>
          <a:xfrm>
            <a:off x="-35700" y="-30000"/>
            <a:ext cx="9215400" cy="5203500"/>
            <a:chOff x="-35700" y="-30000"/>
            <a:chExt cx="9215400" cy="5203500"/>
          </a:xfrm>
        </p:grpSpPr>
        <p:cxnSp>
          <p:nvCxnSpPr>
            <p:cNvPr id="283" name="Google Shape;283;p23"/>
            <p:cNvCxnSpPr/>
            <p:nvPr/>
          </p:nvCxnSpPr>
          <p:spPr>
            <a:xfrm>
              <a:off x="-21425" y="2571750"/>
              <a:ext cx="647100" cy="0"/>
            </a:xfrm>
            <a:prstGeom prst="straightConnector1">
              <a:avLst/>
            </a:prstGeom>
            <a:noFill/>
            <a:ln w="9525" cap="flat" cmpd="sng">
              <a:solidFill>
                <a:schemeClr val="dk1"/>
              </a:solidFill>
              <a:prstDash val="solid"/>
              <a:round/>
              <a:headEnd type="none" w="med" len="med"/>
              <a:tailEnd type="none" w="med" len="med"/>
            </a:ln>
          </p:spPr>
        </p:cxnSp>
        <p:cxnSp>
          <p:nvCxnSpPr>
            <p:cNvPr id="284" name="Google Shape;284;p23"/>
            <p:cNvCxnSpPr/>
            <p:nvPr/>
          </p:nvCxnSpPr>
          <p:spPr>
            <a:xfrm>
              <a:off x="-35700" y="529972"/>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285" name="Google Shape;285;p23"/>
            <p:cNvCxnSpPr/>
            <p:nvPr/>
          </p:nvCxnSpPr>
          <p:spPr>
            <a:xfrm rot="5400000">
              <a:off x="-1965275"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286" name="Google Shape;286;p23"/>
          <p:cNvSpPr/>
          <p:nvPr/>
        </p:nvSpPr>
        <p:spPr>
          <a:xfrm>
            <a:off x="181925" y="124175"/>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CUSTOM_3">
    <p:bg>
      <p:bgPr>
        <a:blipFill>
          <a:blip r:embed="rId2">
            <a:alphaModFix/>
          </a:blip>
          <a:stretch>
            <a:fillRect/>
          </a:stretch>
        </a:blipFill>
        <a:effectLst/>
      </p:bgPr>
    </p:bg>
    <p:spTree>
      <p:nvGrpSpPr>
        <p:cNvPr id="1" name="Shape 288"/>
        <p:cNvGrpSpPr/>
        <p:nvPr/>
      </p:nvGrpSpPr>
      <p:grpSpPr>
        <a:xfrm>
          <a:off x="0" y="0"/>
          <a:ext cx="0" cy="0"/>
          <a:chOff x="0" y="0"/>
          <a:chExt cx="0" cy="0"/>
        </a:xfrm>
      </p:grpSpPr>
      <p:sp>
        <p:nvSpPr>
          <p:cNvPr id="289" name="Google Shape;289;p24"/>
          <p:cNvSpPr txBox="1">
            <a:spLocks noGrp="1"/>
          </p:cNvSpPr>
          <p:nvPr>
            <p:ph type="title"/>
          </p:nvPr>
        </p:nvSpPr>
        <p:spPr>
          <a:xfrm>
            <a:off x="2295150" y="691800"/>
            <a:ext cx="4553700" cy="1024200"/>
          </a:xfrm>
          <a:prstGeom prst="rect">
            <a:avLst/>
          </a:prstGeom>
        </p:spPr>
        <p:txBody>
          <a:bodyPr spcFirstLastPara="1" wrap="square" lIns="0" tIns="91425" rIns="91425" bIns="91425" anchor="b" anchorCtr="0">
            <a:noAutofit/>
          </a:bodyPr>
          <a:lstStyle>
            <a:lvl1pPr lvl="0" algn="ctr" rtl="0">
              <a:spcBef>
                <a:spcPts val="0"/>
              </a:spcBef>
              <a:spcAft>
                <a:spcPts val="0"/>
              </a:spcAft>
              <a:buSzPts val="3500"/>
              <a:buNone/>
              <a:defRPr sz="7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0" name="Google Shape;290;p24"/>
          <p:cNvSpPr txBox="1">
            <a:spLocks noGrp="1"/>
          </p:cNvSpPr>
          <p:nvPr>
            <p:ph type="subTitle" idx="1"/>
          </p:nvPr>
        </p:nvSpPr>
        <p:spPr>
          <a:xfrm>
            <a:off x="2854650" y="1609925"/>
            <a:ext cx="3434700" cy="1426500"/>
          </a:xfrm>
          <a:prstGeom prst="rect">
            <a:avLst/>
          </a:prstGeom>
        </p:spPr>
        <p:txBody>
          <a:bodyPr spcFirstLastPara="1" wrap="square" lIns="0"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91" name="Google Shape;291;p24"/>
          <p:cNvSpPr txBox="1"/>
          <p:nvPr/>
        </p:nvSpPr>
        <p:spPr>
          <a:xfrm>
            <a:off x="2685596" y="3795016"/>
            <a:ext cx="3772800" cy="434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000">
                <a:solidFill>
                  <a:schemeClr val="dk1"/>
                </a:solidFill>
                <a:latin typeface="Didact Gothic"/>
                <a:ea typeface="Didact Gothic"/>
                <a:cs typeface="Didact Gothic"/>
                <a:sym typeface="Didact Gothic"/>
              </a:rPr>
              <a:t>CREDITS: This presentation template was created by </a:t>
            </a:r>
            <a:r>
              <a:rPr lang="en" sz="1000" b="1">
                <a:solidFill>
                  <a:schemeClr val="dk1"/>
                </a:solidFill>
                <a:uFill>
                  <a:noFill/>
                </a:uFill>
                <a:latin typeface="Didact Gothic"/>
                <a:ea typeface="Didact Gothic"/>
                <a:cs typeface="Didact Gothic"/>
                <a:sym typeface="Didact Gothic"/>
                <a:hlinkClick r:id="rId3">
                  <a:extLst>
                    <a:ext uri="{A12FA001-AC4F-418D-AE19-62706E023703}">
                      <ahyp:hlinkClr xmlns:ahyp="http://schemas.microsoft.com/office/drawing/2018/hyperlinkcolor" val="tx"/>
                    </a:ext>
                  </a:extLst>
                </a:hlinkClick>
              </a:rPr>
              <a:t>Slidesgo</a:t>
            </a:r>
            <a:r>
              <a:rPr lang="en" sz="1000">
                <a:solidFill>
                  <a:schemeClr val="dk1"/>
                </a:solidFill>
                <a:latin typeface="Didact Gothic"/>
                <a:ea typeface="Didact Gothic"/>
                <a:cs typeface="Didact Gothic"/>
                <a:sym typeface="Didact Gothic"/>
              </a:rPr>
              <a:t>, including icons by </a:t>
            </a:r>
            <a:r>
              <a:rPr lang="en" sz="1000" b="1">
                <a:solidFill>
                  <a:schemeClr val="dk1"/>
                </a:solidFill>
                <a:uFill>
                  <a:noFill/>
                </a:uFill>
                <a:latin typeface="Didact Gothic"/>
                <a:ea typeface="Didact Gothic"/>
                <a:cs typeface="Didact Gothic"/>
                <a:sym typeface="Didact Gothic"/>
                <a:hlinkClick r:id="rId4">
                  <a:extLst>
                    <a:ext uri="{A12FA001-AC4F-418D-AE19-62706E023703}">
                      <ahyp:hlinkClr xmlns:ahyp="http://schemas.microsoft.com/office/drawing/2018/hyperlinkcolor" val="tx"/>
                    </a:ext>
                  </a:extLst>
                </a:hlinkClick>
              </a:rPr>
              <a:t>Flaticon</a:t>
            </a:r>
            <a:r>
              <a:rPr lang="en" sz="1000" b="1">
                <a:solidFill>
                  <a:schemeClr val="dk1"/>
                </a:solidFill>
                <a:latin typeface="Didact Gothic"/>
                <a:ea typeface="Didact Gothic"/>
                <a:cs typeface="Didact Gothic"/>
                <a:sym typeface="Didact Gothic"/>
              </a:rPr>
              <a:t> </a:t>
            </a:r>
            <a:r>
              <a:rPr lang="en" sz="1000">
                <a:solidFill>
                  <a:schemeClr val="dk1"/>
                </a:solidFill>
                <a:latin typeface="Didact Gothic"/>
                <a:ea typeface="Didact Gothic"/>
                <a:cs typeface="Didact Gothic"/>
                <a:sym typeface="Didact Gothic"/>
              </a:rPr>
              <a:t>and infographics &amp; images by </a:t>
            </a:r>
            <a:r>
              <a:rPr lang="en" sz="1000" b="1">
                <a:solidFill>
                  <a:schemeClr val="dk1"/>
                </a:solidFill>
                <a:uFill>
                  <a:noFill/>
                </a:uFill>
                <a:latin typeface="Didact Gothic"/>
                <a:ea typeface="Didact Gothic"/>
                <a:cs typeface="Didact Gothic"/>
                <a:sym typeface="Didact Gothic"/>
                <a:hlinkClick r:id="rId5">
                  <a:extLst>
                    <a:ext uri="{A12FA001-AC4F-418D-AE19-62706E023703}">
                      <ahyp:hlinkClr xmlns:ahyp="http://schemas.microsoft.com/office/drawing/2018/hyperlinkcolor" val="tx"/>
                    </a:ext>
                  </a:extLst>
                </a:hlinkClick>
              </a:rPr>
              <a:t>Freepik</a:t>
            </a:r>
            <a:endParaRPr sz="1000" b="1">
              <a:solidFill>
                <a:schemeClr val="dk1"/>
              </a:solidFill>
              <a:latin typeface="Didact Gothic"/>
              <a:ea typeface="Didact Gothic"/>
              <a:cs typeface="Didact Gothic"/>
              <a:sym typeface="Didact Gothic"/>
            </a:endParaRPr>
          </a:p>
        </p:txBody>
      </p:sp>
      <p:grpSp>
        <p:nvGrpSpPr>
          <p:cNvPr id="292" name="Google Shape;292;p24"/>
          <p:cNvGrpSpPr/>
          <p:nvPr/>
        </p:nvGrpSpPr>
        <p:grpSpPr>
          <a:xfrm>
            <a:off x="-35700" y="-30000"/>
            <a:ext cx="9215400" cy="5203500"/>
            <a:chOff x="-35700" y="-30000"/>
            <a:chExt cx="9215400" cy="5203500"/>
          </a:xfrm>
        </p:grpSpPr>
        <p:cxnSp>
          <p:nvCxnSpPr>
            <p:cNvPr id="293" name="Google Shape;293;p24"/>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294" name="Google Shape;294;p24"/>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295" name="Google Shape;295;p24"/>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296" name="Google Shape;296;p24"/>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297" name="Google Shape;297;p24"/>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298" name="Google Shape;298;p24"/>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299" name="Google Shape;299;p24"/>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4"/>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CUSTOM_9">
    <p:bg>
      <p:bgPr>
        <a:blipFill>
          <a:blip r:embed="rId2">
            <a:alphaModFix/>
          </a:blip>
          <a:stretch>
            <a:fillRect/>
          </a:stretch>
        </a:blipFill>
        <a:effectLst/>
      </p:bgPr>
    </p:bg>
    <p:spTree>
      <p:nvGrpSpPr>
        <p:cNvPr id="1" name="Shape 302"/>
        <p:cNvGrpSpPr/>
        <p:nvPr/>
      </p:nvGrpSpPr>
      <p:grpSpPr>
        <a:xfrm>
          <a:off x="0" y="0"/>
          <a:ext cx="0" cy="0"/>
          <a:chOff x="0" y="0"/>
          <a:chExt cx="0" cy="0"/>
        </a:xfrm>
      </p:grpSpPr>
      <p:grpSp>
        <p:nvGrpSpPr>
          <p:cNvPr id="303" name="Google Shape;303;p25"/>
          <p:cNvGrpSpPr/>
          <p:nvPr/>
        </p:nvGrpSpPr>
        <p:grpSpPr>
          <a:xfrm>
            <a:off x="-35700" y="-30000"/>
            <a:ext cx="9215400" cy="5203500"/>
            <a:chOff x="-35700" y="-30000"/>
            <a:chExt cx="9215400" cy="5203500"/>
          </a:xfrm>
        </p:grpSpPr>
        <p:cxnSp>
          <p:nvCxnSpPr>
            <p:cNvPr id="304" name="Google Shape;304;p25"/>
            <p:cNvCxnSpPr/>
            <p:nvPr/>
          </p:nvCxnSpPr>
          <p:spPr>
            <a:xfrm>
              <a:off x="-35700" y="4623597"/>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305" name="Google Shape;305;p25"/>
            <p:cNvCxnSpPr/>
            <p:nvPr/>
          </p:nvCxnSpPr>
          <p:spPr>
            <a:xfrm>
              <a:off x="8509900" y="2571750"/>
              <a:ext cx="636900" cy="0"/>
            </a:xfrm>
            <a:prstGeom prst="straightConnector1">
              <a:avLst/>
            </a:prstGeom>
            <a:noFill/>
            <a:ln w="9525" cap="flat" cmpd="sng">
              <a:solidFill>
                <a:schemeClr val="dk1"/>
              </a:solidFill>
              <a:prstDash val="solid"/>
              <a:round/>
              <a:headEnd type="none" w="med" len="med"/>
              <a:tailEnd type="none" w="med" len="med"/>
            </a:ln>
          </p:spPr>
        </p:cxnSp>
        <p:cxnSp>
          <p:nvCxnSpPr>
            <p:cNvPr id="306" name="Google Shape;306;p25"/>
            <p:cNvCxnSpPr/>
            <p:nvPr/>
          </p:nvCxnSpPr>
          <p:spPr>
            <a:xfrm rot="5400000">
              <a:off x="5912100"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307" name="Google Shape;307;p25"/>
          <p:cNvSpPr/>
          <p:nvPr/>
        </p:nvSpPr>
        <p:spPr>
          <a:xfrm>
            <a:off x="8712900" y="4751950"/>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CUSTOM_9_1">
    <p:bg>
      <p:bgPr>
        <a:blipFill>
          <a:blip r:embed="rId2">
            <a:alphaModFix/>
          </a:blip>
          <a:stretch>
            <a:fillRect/>
          </a:stretch>
        </a:blipFill>
        <a:effectLst/>
      </p:bgPr>
    </p:bg>
    <p:spTree>
      <p:nvGrpSpPr>
        <p:cNvPr id="1" name="Shape 309"/>
        <p:cNvGrpSpPr/>
        <p:nvPr/>
      </p:nvGrpSpPr>
      <p:grpSpPr>
        <a:xfrm>
          <a:off x="0" y="0"/>
          <a:ext cx="0" cy="0"/>
          <a:chOff x="0" y="0"/>
          <a:chExt cx="0" cy="0"/>
        </a:xfrm>
      </p:grpSpPr>
      <p:grpSp>
        <p:nvGrpSpPr>
          <p:cNvPr id="310" name="Google Shape;310;p26"/>
          <p:cNvGrpSpPr/>
          <p:nvPr/>
        </p:nvGrpSpPr>
        <p:grpSpPr>
          <a:xfrm>
            <a:off x="-35700" y="-30000"/>
            <a:ext cx="9215400" cy="5203500"/>
            <a:chOff x="-35700" y="-30000"/>
            <a:chExt cx="9215400" cy="5203500"/>
          </a:xfrm>
        </p:grpSpPr>
        <p:cxnSp>
          <p:nvCxnSpPr>
            <p:cNvPr id="311" name="Google Shape;311;p26"/>
            <p:cNvCxnSpPr/>
            <p:nvPr/>
          </p:nvCxnSpPr>
          <p:spPr>
            <a:xfrm>
              <a:off x="-21425" y="2571750"/>
              <a:ext cx="653400" cy="0"/>
            </a:xfrm>
            <a:prstGeom prst="straightConnector1">
              <a:avLst/>
            </a:prstGeom>
            <a:noFill/>
            <a:ln w="9525" cap="flat" cmpd="sng">
              <a:solidFill>
                <a:schemeClr val="dk1"/>
              </a:solidFill>
              <a:prstDash val="solid"/>
              <a:round/>
              <a:headEnd type="none" w="med" len="med"/>
              <a:tailEnd type="none" w="med" len="med"/>
            </a:ln>
          </p:spPr>
        </p:cxnSp>
        <p:cxnSp>
          <p:nvCxnSpPr>
            <p:cNvPr id="312" name="Google Shape;312;p26"/>
            <p:cNvCxnSpPr/>
            <p:nvPr/>
          </p:nvCxnSpPr>
          <p:spPr>
            <a:xfrm>
              <a:off x="-35700" y="529972"/>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313" name="Google Shape;313;p26"/>
            <p:cNvCxnSpPr/>
            <p:nvPr/>
          </p:nvCxnSpPr>
          <p:spPr>
            <a:xfrm rot="5400000">
              <a:off x="-1965275"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314" name="Google Shape;314;p26"/>
          <p:cNvSpPr/>
          <p:nvPr/>
        </p:nvSpPr>
        <p:spPr>
          <a:xfrm>
            <a:off x="181925" y="124175"/>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1">
  <p:cSld name="TITLE_1">
    <p:spTree>
      <p:nvGrpSpPr>
        <p:cNvPr id="1" name="Shape 316"/>
        <p:cNvGrpSpPr/>
        <p:nvPr/>
      </p:nvGrpSpPr>
      <p:grpSpPr>
        <a:xfrm>
          <a:off x="0" y="0"/>
          <a:ext cx="0" cy="0"/>
          <a:chOff x="0" y="0"/>
          <a:chExt cx="0" cy="0"/>
        </a:xfrm>
      </p:grpSpPr>
      <p:sp>
        <p:nvSpPr>
          <p:cNvPr id="317" name="Google Shape;317;p27"/>
          <p:cNvSpPr txBox="1">
            <a:spLocks noGrp="1"/>
          </p:cNvSpPr>
          <p:nvPr>
            <p:ph type="ctrTitle"/>
          </p:nvPr>
        </p:nvSpPr>
        <p:spPr>
          <a:xfrm>
            <a:off x="311708" y="744575"/>
            <a:ext cx="8520600" cy="2052600"/>
          </a:xfrm>
          <a:prstGeom prst="rect">
            <a:avLst/>
          </a:prstGeom>
        </p:spPr>
        <p:txBody>
          <a:bodyPr spcFirstLastPara="1" wrap="square" lIns="0"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18" name="Google Shape;318;p27"/>
          <p:cNvSpPr txBox="1">
            <a:spLocks noGrp="1"/>
          </p:cNvSpPr>
          <p:nvPr>
            <p:ph type="subTitle" idx="1"/>
          </p:nvPr>
        </p:nvSpPr>
        <p:spPr>
          <a:xfrm>
            <a:off x="311700" y="2834125"/>
            <a:ext cx="8520600" cy="792600"/>
          </a:xfrm>
          <a:prstGeom prst="rect">
            <a:avLst/>
          </a:prstGeom>
        </p:spPr>
        <p:txBody>
          <a:bodyPr spcFirstLastPara="1" wrap="square" lIns="0"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19" name="Google Shape;319;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324"/>
        <p:cNvGrpSpPr/>
        <p:nvPr/>
      </p:nvGrpSpPr>
      <p:grpSpPr>
        <a:xfrm>
          <a:off x="0" y="0"/>
          <a:ext cx="0" cy="0"/>
          <a:chOff x="0" y="0"/>
          <a:chExt cx="0" cy="0"/>
        </a:xfrm>
      </p:grpSpPr>
      <p:sp>
        <p:nvSpPr>
          <p:cNvPr id="325" name="Google Shape;325;p29"/>
          <p:cNvSpPr txBox="1">
            <a:spLocks noGrp="1"/>
          </p:cNvSpPr>
          <p:nvPr>
            <p:ph type="ctrTitle"/>
          </p:nvPr>
        </p:nvSpPr>
        <p:spPr>
          <a:xfrm>
            <a:off x="1484100" y="1479650"/>
            <a:ext cx="6175800" cy="1640400"/>
          </a:xfrm>
          <a:prstGeom prst="rect">
            <a:avLst/>
          </a:prstGeom>
        </p:spPr>
        <p:txBody>
          <a:bodyPr spcFirstLastPara="1" wrap="square" lIns="0" tIns="91425" rIns="91425" bIns="91425" anchor="b" anchorCtr="0">
            <a:noAutofit/>
          </a:bodyPr>
          <a:lstStyle>
            <a:lvl1pPr lvl="0" algn="ctr" rtl="0">
              <a:lnSpc>
                <a:spcPct val="90000"/>
              </a:lnSpc>
              <a:spcBef>
                <a:spcPts val="0"/>
              </a:spcBef>
              <a:spcAft>
                <a:spcPts val="0"/>
              </a:spcAft>
              <a:buClr>
                <a:srgbClr val="191919"/>
              </a:buClr>
              <a:buSzPts val="5200"/>
              <a:buNone/>
              <a:defRPr sz="55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326" name="Google Shape;326;p29"/>
          <p:cNvSpPr txBox="1">
            <a:spLocks noGrp="1"/>
          </p:cNvSpPr>
          <p:nvPr>
            <p:ph type="subTitle" idx="1"/>
          </p:nvPr>
        </p:nvSpPr>
        <p:spPr>
          <a:xfrm>
            <a:off x="1724250" y="3265350"/>
            <a:ext cx="5695500" cy="393600"/>
          </a:xfrm>
          <a:prstGeom prst="rect">
            <a:avLst/>
          </a:prstGeom>
          <a:ln>
            <a:noFill/>
          </a:ln>
        </p:spPr>
        <p:txBody>
          <a:bodyPr spcFirstLastPara="1" wrap="square" lIns="0"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327" name="Google Shape;327;p29"/>
          <p:cNvGrpSpPr/>
          <p:nvPr/>
        </p:nvGrpSpPr>
        <p:grpSpPr>
          <a:xfrm>
            <a:off x="-35700" y="-30000"/>
            <a:ext cx="9215400" cy="5203500"/>
            <a:chOff x="-35700" y="-30000"/>
            <a:chExt cx="9215400" cy="5203500"/>
          </a:xfrm>
        </p:grpSpPr>
        <p:cxnSp>
          <p:nvCxnSpPr>
            <p:cNvPr id="328" name="Google Shape;328;p29"/>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329" name="Google Shape;329;p29"/>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330" name="Google Shape;330;p29"/>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331" name="Google Shape;331;p29"/>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332" name="Google Shape;332;p29"/>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333" name="Google Shape;333;p29"/>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334" name="Google Shape;334;p29"/>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9"/>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336"/>
        <p:cNvGrpSpPr/>
        <p:nvPr/>
      </p:nvGrpSpPr>
      <p:grpSpPr>
        <a:xfrm>
          <a:off x="0" y="0"/>
          <a:ext cx="0" cy="0"/>
          <a:chOff x="0" y="0"/>
          <a:chExt cx="0" cy="0"/>
        </a:xfrm>
      </p:grpSpPr>
      <p:sp>
        <p:nvSpPr>
          <p:cNvPr id="337" name="Google Shape;337;p30"/>
          <p:cNvSpPr txBox="1">
            <a:spLocks noGrp="1"/>
          </p:cNvSpPr>
          <p:nvPr>
            <p:ph type="title"/>
          </p:nvPr>
        </p:nvSpPr>
        <p:spPr>
          <a:xfrm>
            <a:off x="1751250" y="2576650"/>
            <a:ext cx="5641500" cy="535800"/>
          </a:xfrm>
          <a:prstGeom prst="rect">
            <a:avLst/>
          </a:prstGeom>
          <a:ln>
            <a:noFill/>
          </a:ln>
        </p:spPr>
        <p:txBody>
          <a:bodyPr spcFirstLastPara="1" wrap="square" lIns="0" tIns="91425" rIns="91425" bIns="91425" anchor="ctr" anchorCtr="0">
            <a:noAutofit/>
          </a:bodyPr>
          <a:lstStyle>
            <a:lvl1pPr lvl="0" algn="ctr"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38" name="Google Shape;338;p30"/>
          <p:cNvSpPr txBox="1">
            <a:spLocks noGrp="1"/>
          </p:cNvSpPr>
          <p:nvPr>
            <p:ph type="title" idx="2" hasCustomPrompt="1"/>
          </p:nvPr>
        </p:nvSpPr>
        <p:spPr>
          <a:xfrm>
            <a:off x="2996575" y="1057362"/>
            <a:ext cx="3150900" cy="1393500"/>
          </a:xfrm>
          <a:prstGeom prst="rect">
            <a:avLst/>
          </a:prstGeom>
        </p:spPr>
        <p:txBody>
          <a:bodyPr spcFirstLastPara="1" wrap="square" lIns="0" tIns="91425" rIns="91425" bIns="91425" anchor="ctr" anchorCtr="0">
            <a:noAutofit/>
          </a:bodyPr>
          <a:lstStyle>
            <a:lvl1pPr lvl="0" algn="ctr" rtl="0">
              <a:spcBef>
                <a:spcPts val="0"/>
              </a:spcBef>
              <a:spcAft>
                <a:spcPts val="0"/>
              </a:spcAft>
              <a:buSzPts val="6000"/>
              <a:buNone/>
              <a:defRPr sz="111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39" name="Google Shape;339;p30"/>
          <p:cNvSpPr txBox="1">
            <a:spLocks noGrp="1"/>
          </p:cNvSpPr>
          <p:nvPr>
            <p:ph type="subTitle" idx="1"/>
          </p:nvPr>
        </p:nvSpPr>
        <p:spPr>
          <a:xfrm>
            <a:off x="3097150" y="3238237"/>
            <a:ext cx="2949900" cy="713400"/>
          </a:xfrm>
          <a:prstGeom prst="rect">
            <a:avLst/>
          </a:prstGeom>
        </p:spPr>
        <p:txBody>
          <a:bodyPr spcFirstLastPara="1" wrap="square" lIns="0"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40" name="Google Shape;340;p30"/>
          <p:cNvGrpSpPr/>
          <p:nvPr/>
        </p:nvGrpSpPr>
        <p:grpSpPr>
          <a:xfrm>
            <a:off x="-35700" y="-30000"/>
            <a:ext cx="9215400" cy="5203500"/>
            <a:chOff x="-35700" y="-30000"/>
            <a:chExt cx="9215400" cy="5203500"/>
          </a:xfrm>
        </p:grpSpPr>
        <p:cxnSp>
          <p:nvCxnSpPr>
            <p:cNvPr id="341" name="Google Shape;341;p30"/>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342" name="Google Shape;342;p30"/>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343" name="Google Shape;343;p30"/>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344" name="Google Shape;344;p30"/>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345" name="Google Shape;345;p30"/>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346" name="Google Shape;346;p30"/>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347" name="Google Shape;347;p30"/>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0"/>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350"/>
        <p:cNvGrpSpPr/>
        <p:nvPr/>
      </p:nvGrpSpPr>
      <p:grpSpPr>
        <a:xfrm>
          <a:off x="0" y="0"/>
          <a:ext cx="0" cy="0"/>
          <a:chOff x="0" y="0"/>
          <a:chExt cx="0" cy="0"/>
        </a:xfrm>
      </p:grpSpPr>
      <p:sp>
        <p:nvSpPr>
          <p:cNvPr id="351" name="Google Shape;351;p31"/>
          <p:cNvSpPr txBox="1">
            <a:spLocks noGrp="1"/>
          </p:cNvSpPr>
          <p:nvPr>
            <p:ph type="body" idx="1"/>
          </p:nvPr>
        </p:nvSpPr>
        <p:spPr>
          <a:xfrm>
            <a:off x="720000" y="1265775"/>
            <a:ext cx="7704000" cy="3339900"/>
          </a:xfrm>
          <a:prstGeom prst="rect">
            <a:avLst/>
          </a:prstGeom>
        </p:spPr>
        <p:txBody>
          <a:bodyPr spcFirstLastPara="1" wrap="square" lIns="0" tIns="91425" rIns="91425" bIns="91425" anchor="t" anchorCtr="0">
            <a:noAutofit/>
          </a:bodyPr>
          <a:lstStyle>
            <a:lvl1pPr marL="457200" lvl="0" indent="-304800" rtl="0">
              <a:lnSpc>
                <a:spcPct val="100000"/>
              </a:lnSpc>
              <a:spcBef>
                <a:spcPts val="0"/>
              </a:spcBef>
              <a:spcAft>
                <a:spcPts val="0"/>
              </a:spcAft>
              <a:buSzPts val="1200"/>
              <a:buFont typeface="Anaheim"/>
              <a:buChar char="●"/>
              <a:defRPr b="1">
                <a:latin typeface="Old Standard TT"/>
                <a:ea typeface="Old Standard TT"/>
                <a:cs typeface="Old Standard TT"/>
                <a:sym typeface="Old Standard TT"/>
              </a:defRPr>
            </a:lvl1pPr>
            <a:lvl2pPr marL="914400" lvl="1" indent="-304800" rtl="0">
              <a:lnSpc>
                <a:spcPct val="100000"/>
              </a:lnSpc>
              <a:spcBef>
                <a:spcPts val="0"/>
              </a:spcBef>
              <a:spcAft>
                <a:spcPts val="0"/>
              </a:spcAft>
              <a:buSzPts val="1200"/>
              <a:buChar char="○"/>
              <a:defRPr/>
            </a:lvl2pPr>
            <a:lvl3pPr marL="1371600" lvl="2" indent="-304800" rtl="0">
              <a:lnSpc>
                <a:spcPct val="115000"/>
              </a:lnSpc>
              <a:spcBef>
                <a:spcPts val="0"/>
              </a:spcBef>
              <a:spcAft>
                <a:spcPts val="0"/>
              </a:spcAft>
              <a:buClr>
                <a:srgbClr val="434343"/>
              </a:buClr>
              <a:buSzPts val="1200"/>
              <a:buFont typeface="Roboto Condensed Light"/>
              <a:buChar char="■"/>
              <a:defRPr/>
            </a:lvl3pPr>
            <a:lvl4pPr marL="1828800" lvl="3" indent="-304800" rtl="0">
              <a:lnSpc>
                <a:spcPct val="115000"/>
              </a:lnSpc>
              <a:spcBef>
                <a:spcPts val="1600"/>
              </a:spcBef>
              <a:spcAft>
                <a:spcPts val="0"/>
              </a:spcAft>
              <a:buClr>
                <a:srgbClr val="434343"/>
              </a:buClr>
              <a:buSzPts val="1200"/>
              <a:buFont typeface="Roboto Condensed Light"/>
              <a:buChar char="●"/>
              <a:defRPr/>
            </a:lvl4pPr>
            <a:lvl5pPr marL="2286000" lvl="4" indent="-304800" rtl="0">
              <a:lnSpc>
                <a:spcPct val="115000"/>
              </a:lnSpc>
              <a:spcBef>
                <a:spcPts val="1600"/>
              </a:spcBef>
              <a:spcAft>
                <a:spcPts val="0"/>
              </a:spcAft>
              <a:buClr>
                <a:srgbClr val="434343"/>
              </a:buClr>
              <a:buSzPts val="1200"/>
              <a:buFont typeface="Roboto Condensed Light"/>
              <a:buChar char="○"/>
              <a:defRPr/>
            </a:lvl5pPr>
            <a:lvl6pPr marL="2743200" lvl="5" indent="-304800" rtl="0">
              <a:lnSpc>
                <a:spcPct val="115000"/>
              </a:lnSpc>
              <a:spcBef>
                <a:spcPts val="1600"/>
              </a:spcBef>
              <a:spcAft>
                <a:spcPts val="0"/>
              </a:spcAft>
              <a:buClr>
                <a:srgbClr val="434343"/>
              </a:buClr>
              <a:buSzPts val="1200"/>
              <a:buFont typeface="Roboto Condensed Light"/>
              <a:buChar char="■"/>
              <a:defRPr/>
            </a:lvl6pPr>
            <a:lvl7pPr marL="3200400" lvl="6" indent="-304800" rtl="0">
              <a:lnSpc>
                <a:spcPct val="115000"/>
              </a:lnSpc>
              <a:spcBef>
                <a:spcPts val="1600"/>
              </a:spcBef>
              <a:spcAft>
                <a:spcPts val="0"/>
              </a:spcAft>
              <a:buClr>
                <a:srgbClr val="434343"/>
              </a:buClr>
              <a:buSzPts val="1200"/>
              <a:buFont typeface="Roboto Condensed Light"/>
              <a:buChar char="●"/>
              <a:defRPr/>
            </a:lvl7pPr>
            <a:lvl8pPr marL="3657600" lvl="7" indent="-304800" rtl="0">
              <a:lnSpc>
                <a:spcPct val="115000"/>
              </a:lnSpc>
              <a:spcBef>
                <a:spcPts val="1600"/>
              </a:spcBef>
              <a:spcAft>
                <a:spcPts val="0"/>
              </a:spcAft>
              <a:buClr>
                <a:srgbClr val="434343"/>
              </a:buClr>
              <a:buSzPts val="1200"/>
              <a:buFont typeface="Roboto Condensed Light"/>
              <a:buChar char="○"/>
              <a:defRPr/>
            </a:lvl8pPr>
            <a:lvl9pPr marL="4114800" lvl="8" indent="-304800" rtl="0">
              <a:lnSpc>
                <a:spcPct val="115000"/>
              </a:lnSpc>
              <a:spcBef>
                <a:spcPts val="1600"/>
              </a:spcBef>
              <a:spcAft>
                <a:spcPts val="1600"/>
              </a:spcAft>
              <a:buClr>
                <a:srgbClr val="434343"/>
              </a:buClr>
              <a:buSzPts val="1200"/>
              <a:buFont typeface="Roboto Condensed Light"/>
              <a:buChar char="■"/>
              <a:defRPr/>
            </a:lvl9pPr>
          </a:lstStyle>
          <a:p>
            <a:endParaRPr/>
          </a:p>
        </p:txBody>
      </p:sp>
      <p:sp>
        <p:nvSpPr>
          <p:cNvPr id="352" name="Google Shape;352;p31"/>
          <p:cNvSpPr txBox="1">
            <a:spLocks noGrp="1"/>
          </p:cNvSpPr>
          <p:nvPr>
            <p:ph type="title"/>
          </p:nvPr>
        </p:nvSpPr>
        <p:spPr>
          <a:xfrm>
            <a:off x="720000" y="527825"/>
            <a:ext cx="7704000" cy="622800"/>
          </a:xfrm>
          <a:prstGeom prst="rect">
            <a:avLst/>
          </a:prstGeom>
          <a:ln>
            <a:noFill/>
          </a:ln>
        </p:spPr>
        <p:txBody>
          <a:bodyPr spcFirstLastPara="1" wrap="square" lIns="0"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53" name="Google Shape;353;p31"/>
          <p:cNvGrpSpPr/>
          <p:nvPr/>
        </p:nvGrpSpPr>
        <p:grpSpPr>
          <a:xfrm>
            <a:off x="-35700" y="-30000"/>
            <a:ext cx="9215400" cy="5203500"/>
            <a:chOff x="-35700" y="-30000"/>
            <a:chExt cx="9215400" cy="5203500"/>
          </a:xfrm>
        </p:grpSpPr>
        <p:cxnSp>
          <p:nvCxnSpPr>
            <p:cNvPr id="354" name="Google Shape;354;p31"/>
            <p:cNvCxnSpPr/>
            <p:nvPr/>
          </p:nvCxnSpPr>
          <p:spPr>
            <a:xfrm>
              <a:off x="-35700" y="529972"/>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355" name="Google Shape;355;p31"/>
            <p:cNvCxnSpPr/>
            <p:nvPr/>
          </p:nvCxnSpPr>
          <p:spPr>
            <a:xfrm>
              <a:off x="8509900" y="2571750"/>
              <a:ext cx="636900" cy="0"/>
            </a:xfrm>
            <a:prstGeom prst="straightConnector1">
              <a:avLst/>
            </a:prstGeom>
            <a:noFill/>
            <a:ln w="9525" cap="flat" cmpd="sng">
              <a:solidFill>
                <a:schemeClr val="dk1"/>
              </a:solidFill>
              <a:prstDash val="solid"/>
              <a:round/>
              <a:headEnd type="none" w="med" len="med"/>
              <a:tailEnd type="none" w="med" len="med"/>
            </a:ln>
          </p:spPr>
        </p:cxnSp>
        <p:cxnSp>
          <p:nvCxnSpPr>
            <p:cNvPr id="356" name="Google Shape;356;p31"/>
            <p:cNvCxnSpPr/>
            <p:nvPr/>
          </p:nvCxnSpPr>
          <p:spPr>
            <a:xfrm rot="5400000">
              <a:off x="5912100"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357" name="Google Shape;357;p31"/>
          <p:cNvSpPr/>
          <p:nvPr/>
        </p:nvSpPr>
        <p:spPr>
          <a:xfrm>
            <a:off x="8712900" y="124175"/>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Old Standard TT"/>
                <a:ea typeface="Old Standard TT"/>
                <a:cs typeface="Old Standard TT"/>
                <a:sym typeface="Old Standard TT"/>
              </a:defRPr>
            </a:lvl1pPr>
            <a:lvl2pPr lvl="1">
              <a:buNone/>
              <a:defRPr>
                <a:latin typeface="Old Standard TT"/>
                <a:ea typeface="Old Standard TT"/>
                <a:cs typeface="Old Standard TT"/>
                <a:sym typeface="Old Standard TT"/>
              </a:defRPr>
            </a:lvl2pPr>
            <a:lvl3pPr lvl="2">
              <a:buNone/>
              <a:defRPr>
                <a:latin typeface="Old Standard TT"/>
                <a:ea typeface="Old Standard TT"/>
                <a:cs typeface="Old Standard TT"/>
                <a:sym typeface="Old Standard TT"/>
              </a:defRPr>
            </a:lvl3pPr>
            <a:lvl4pPr lvl="3">
              <a:buNone/>
              <a:defRPr>
                <a:latin typeface="Old Standard TT"/>
                <a:ea typeface="Old Standard TT"/>
                <a:cs typeface="Old Standard TT"/>
                <a:sym typeface="Old Standard TT"/>
              </a:defRPr>
            </a:lvl4pPr>
            <a:lvl5pPr lvl="4">
              <a:buNone/>
              <a:defRPr>
                <a:latin typeface="Old Standard TT"/>
                <a:ea typeface="Old Standard TT"/>
                <a:cs typeface="Old Standard TT"/>
                <a:sym typeface="Old Standard TT"/>
              </a:defRPr>
            </a:lvl5pPr>
            <a:lvl6pPr lvl="5">
              <a:buNone/>
              <a:defRPr>
                <a:latin typeface="Old Standard TT"/>
                <a:ea typeface="Old Standard TT"/>
                <a:cs typeface="Old Standard TT"/>
                <a:sym typeface="Old Standard TT"/>
              </a:defRPr>
            </a:lvl6pPr>
            <a:lvl7pPr lvl="6">
              <a:buNone/>
              <a:defRPr>
                <a:latin typeface="Old Standard TT"/>
                <a:ea typeface="Old Standard TT"/>
                <a:cs typeface="Old Standard TT"/>
                <a:sym typeface="Old Standard TT"/>
              </a:defRPr>
            </a:lvl7pPr>
            <a:lvl8pPr lvl="7">
              <a:buNone/>
              <a:defRPr>
                <a:latin typeface="Old Standard TT"/>
                <a:ea typeface="Old Standard TT"/>
                <a:cs typeface="Old Standard TT"/>
                <a:sym typeface="Old Standard TT"/>
              </a:defRPr>
            </a:lvl8pPr>
            <a:lvl9pPr lvl="8">
              <a:buNone/>
              <a:defRPr>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4"/>
          <p:cNvSpPr txBox="1">
            <a:spLocks noGrp="1"/>
          </p:cNvSpPr>
          <p:nvPr>
            <p:ph type="body" idx="1"/>
          </p:nvPr>
        </p:nvSpPr>
        <p:spPr>
          <a:xfrm>
            <a:off x="720000" y="1265775"/>
            <a:ext cx="7704000" cy="3339900"/>
          </a:xfrm>
          <a:prstGeom prst="rect">
            <a:avLst/>
          </a:prstGeom>
        </p:spPr>
        <p:txBody>
          <a:bodyPr spcFirstLastPara="1" wrap="square" lIns="0" tIns="91425" rIns="91425" bIns="91425" anchor="t" anchorCtr="0">
            <a:noAutofit/>
          </a:bodyPr>
          <a:lstStyle>
            <a:lvl1pPr marL="457200" lvl="0" indent="-304800" rtl="0">
              <a:lnSpc>
                <a:spcPct val="100000"/>
              </a:lnSpc>
              <a:spcBef>
                <a:spcPts val="0"/>
              </a:spcBef>
              <a:spcAft>
                <a:spcPts val="0"/>
              </a:spcAft>
              <a:buSzPts val="1200"/>
              <a:buFont typeface="Anaheim"/>
              <a:buChar char="●"/>
              <a:defRPr b="1">
                <a:latin typeface="Old Standard TT"/>
                <a:ea typeface="Old Standard TT"/>
                <a:cs typeface="Old Standard TT"/>
                <a:sym typeface="Old Standard TT"/>
              </a:defRPr>
            </a:lvl1pPr>
            <a:lvl2pPr marL="914400" lvl="1" indent="-304800" rtl="0">
              <a:lnSpc>
                <a:spcPct val="100000"/>
              </a:lnSpc>
              <a:spcBef>
                <a:spcPts val="0"/>
              </a:spcBef>
              <a:spcAft>
                <a:spcPts val="0"/>
              </a:spcAft>
              <a:buSzPts val="1200"/>
              <a:buChar char="○"/>
              <a:defRPr/>
            </a:lvl2pPr>
            <a:lvl3pPr marL="1371600" lvl="2" indent="-304800" rtl="0">
              <a:lnSpc>
                <a:spcPct val="115000"/>
              </a:lnSpc>
              <a:spcBef>
                <a:spcPts val="0"/>
              </a:spcBef>
              <a:spcAft>
                <a:spcPts val="0"/>
              </a:spcAft>
              <a:buClr>
                <a:srgbClr val="434343"/>
              </a:buClr>
              <a:buSzPts val="1200"/>
              <a:buFont typeface="Roboto Condensed Light"/>
              <a:buChar char="■"/>
              <a:defRPr/>
            </a:lvl3pPr>
            <a:lvl4pPr marL="1828800" lvl="3" indent="-304800" rtl="0">
              <a:lnSpc>
                <a:spcPct val="115000"/>
              </a:lnSpc>
              <a:spcBef>
                <a:spcPts val="1600"/>
              </a:spcBef>
              <a:spcAft>
                <a:spcPts val="0"/>
              </a:spcAft>
              <a:buClr>
                <a:srgbClr val="434343"/>
              </a:buClr>
              <a:buSzPts val="1200"/>
              <a:buFont typeface="Roboto Condensed Light"/>
              <a:buChar char="●"/>
              <a:defRPr/>
            </a:lvl4pPr>
            <a:lvl5pPr marL="2286000" lvl="4" indent="-304800" rtl="0">
              <a:lnSpc>
                <a:spcPct val="115000"/>
              </a:lnSpc>
              <a:spcBef>
                <a:spcPts val="1600"/>
              </a:spcBef>
              <a:spcAft>
                <a:spcPts val="0"/>
              </a:spcAft>
              <a:buClr>
                <a:srgbClr val="434343"/>
              </a:buClr>
              <a:buSzPts val="1200"/>
              <a:buFont typeface="Roboto Condensed Light"/>
              <a:buChar char="○"/>
              <a:defRPr/>
            </a:lvl5pPr>
            <a:lvl6pPr marL="2743200" lvl="5" indent="-304800" rtl="0">
              <a:lnSpc>
                <a:spcPct val="115000"/>
              </a:lnSpc>
              <a:spcBef>
                <a:spcPts val="1600"/>
              </a:spcBef>
              <a:spcAft>
                <a:spcPts val="0"/>
              </a:spcAft>
              <a:buClr>
                <a:srgbClr val="434343"/>
              </a:buClr>
              <a:buSzPts val="1200"/>
              <a:buFont typeface="Roboto Condensed Light"/>
              <a:buChar char="■"/>
              <a:defRPr/>
            </a:lvl6pPr>
            <a:lvl7pPr marL="3200400" lvl="6" indent="-304800" rtl="0">
              <a:lnSpc>
                <a:spcPct val="115000"/>
              </a:lnSpc>
              <a:spcBef>
                <a:spcPts val="1600"/>
              </a:spcBef>
              <a:spcAft>
                <a:spcPts val="0"/>
              </a:spcAft>
              <a:buClr>
                <a:srgbClr val="434343"/>
              </a:buClr>
              <a:buSzPts val="1200"/>
              <a:buFont typeface="Roboto Condensed Light"/>
              <a:buChar char="●"/>
              <a:defRPr/>
            </a:lvl7pPr>
            <a:lvl8pPr marL="3657600" lvl="7" indent="-304800" rtl="0">
              <a:lnSpc>
                <a:spcPct val="115000"/>
              </a:lnSpc>
              <a:spcBef>
                <a:spcPts val="1600"/>
              </a:spcBef>
              <a:spcAft>
                <a:spcPts val="0"/>
              </a:spcAft>
              <a:buClr>
                <a:srgbClr val="434343"/>
              </a:buClr>
              <a:buSzPts val="1200"/>
              <a:buFont typeface="Roboto Condensed Light"/>
              <a:buChar char="○"/>
              <a:defRPr/>
            </a:lvl8pPr>
            <a:lvl9pPr marL="4114800" lvl="8" indent="-304800" rtl="0">
              <a:lnSpc>
                <a:spcPct val="115000"/>
              </a:lnSpc>
              <a:spcBef>
                <a:spcPts val="1600"/>
              </a:spcBef>
              <a:spcAft>
                <a:spcPts val="1600"/>
              </a:spcAft>
              <a:buClr>
                <a:srgbClr val="434343"/>
              </a:buClr>
              <a:buSzPts val="1200"/>
              <a:buFont typeface="Roboto Condensed Light"/>
              <a:buChar char="■"/>
              <a:defRPr/>
            </a:lvl9pPr>
          </a:lstStyle>
          <a:p>
            <a:endParaRPr/>
          </a:p>
        </p:txBody>
      </p:sp>
      <p:sp>
        <p:nvSpPr>
          <p:cNvPr id="37" name="Google Shape;37;p4"/>
          <p:cNvSpPr txBox="1">
            <a:spLocks noGrp="1"/>
          </p:cNvSpPr>
          <p:nvPr>
            <p:ph type="title"/>
          </p:nvPr>
        </p:nvSpPr>
        <p:spPr>
          <a:xfrm>
            <a:off x="720000" y="527825"/>
            <a:ext cx="7704000" cy="622800"/>
          </a:xfrm>
          <a:prstGeom prst="rect">
            <a:avLst/>
          </a:prstGeom>
          <a:ln>
            <a:noFill/>
          </a:ln>
        </p:spPr>
        <p:txBody>
          <a:bodyPr spcFirstLastPara="1" wrap="square" lIns="0"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8" name="Google Shape;38;p4"/>
          <p:cNvGrpSpPr/>
          <p:nvPr/>
        </p:nvGrpSpPr>
        <p:grpSpPr>
          <a:xfrm>
            <a:off x="-35700" y="-30000"/>
            <a:ext cx="9215400" cy="5203500"/>
            <a:chOff x="-35700" y="-30000"/>
            <a:chExt cx="9215400" cy="5203500"/>
          </a:xfrm>
        </p:grpSpPr>
        <p:cxnSp>
          <p:nvCxnSpPr>
            <p:cNvPr id="39" name="Google Shape;39;p4"/>
            <p:cNvCxnSpPr/>
            <p:nvPr/>
          </p:nvCxnSpPr>
          <p:spPr>
            <a:xfrm>
              <a:off x="-35700" y="529972"/>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40" name="Google Shape;40;p4"/>
            <p:cNvCxnSpPr/>
            <p:nvPr/>
          </p:nvCxnSpPr>
          <p:spPr>
            <a:xfrm>
              <a:off x="8509900" y="2571750"/>
              <a:ext cx="636900" cy="0"/>
            </a:xfrm>
            <a:prstGeom prst="straightConnector1">
              <a:avLst/>
            </a:prstGeom>
            <a:noFill/>
            <a:ln w="9525" cap="flat" cmpd="sng">
              <a:solidFill>
                <a:schemeClr val="dk1"/>
              </a:solidFill>
              <a:prstDash val="solid"/>
              <a:round/>
              <a:headEnd type="none" w="med" len="med"/>
              <a:tailEnd type="none" w="med" len="med"/>
            </a:ln>
          </p:spPr>
        </p:cxnSp>
        <p:cxnSp>
          <p:nvCxnSpPr>
            <p:cNvPr id="41" name="Google Shape;41;p4"/>
            <p:cNvCxnSpPr/>
            <p:nvPr/>
          </p:nvCxnSpPr>
          <p:spPr>
            <a:xfrm rot="5400000">
              <a:off x="5912100"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42" name="Google Shape;42;p4"/>
          <p:cNvSpPr/>
          <p:nvPr/>
        </p:nvSpPr>
        <p:spPr>
          <a:xfrm>
            <a:off x="8712900" y="124175"/>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Old Standard TT"/>
                <a:ea typeface="Old Standard TT"/>
                <a:cs typeface="Old Standard TT"/>
                <a:sym typeface="Old Standard TT"/>
              </a:defRPr>
            </a:lvl1pPr>
            <a:lvl2pPr lvl="1">
              <a:buNone/>
              <a:defRPr>
                <a:latin typeface="Old Standard TT"/>
                <a:ea typeface="Old Standard TT"/>
                <a:cs typeface="Old Standard TT"/>
                <a:sym typeface="Old Standard TT"/>
              </a:defRPr>
            </a:lvl2pPr>
            <a:lvl3pPr lvl="2">
              <a:buNone/>
              <a:defRPr>
                <a:latin typeface="Old Standard TT"/>
                <a:ea typeface="Old Standard TT"/>
                <a:cs typeface="Old Standard TT"/>
                <a:sym typeface="Old Standard TT"/>
              </a:defRPr>
            </a:lvl3pPr>
            <a:lvl4pPr lvl="3">
              <a:buNone/>
              <a:defRPr>
                <a:latin typeface="Old Standard TT"/>
                <a:ea typeface="Old Standard TT"/>
                <a:cs typeface="Old Standard TT"/>
                <a:sym typeface="Old Standard TT"/>
              </a:defRPr>
            </a:lvl4pPr>
            <a:lvl5pPr lvl="4">
              <a:buNone/>
              <a:defRPr>
                <a:latin typeface="Old Standard TT"/>
                <a:ea typeface="Old Standard TT"/>
                <a:cs typeface="Old Standard TT"/>
                <a:sym typeface="Old Standard TT"/>
              </a:defRPr>
            </a:lvl5pPr>
            <a:lvl6pPr lvl="5">
              <a:buNone/>
              <a:defRPr>
                <a:latin typeface="Old Standard TT"/>
                <a:ea typeface="Old Standard TT"/>
                <a:cs typeface="Old Standard TT"/>
                <a:sym typeface="Old Standard TT"/>
              </a:defRPr>
            </a:lvl6pPr>
            <a:lvl7pPr lvl="6">
              <a:buNone/>
              <a:defRPr>
                <a:latin typeface="Old Standard TT"/>
                <a:ea typeface="Old Standard TT"/>
                <a:cs typeface="Old Standard TT"/>
                <a:sym typeface="Old Standard TT"/>
              </a:defRPr>
            </a:lvl7pPr>
            <a:lvl8pPr lvl="7">
              <a:buNone/>
              <a:defRPr>
                <a:latin typeface="Old Standard TT"/>
                <a:ea typeface="Old Standard TT"/>
                <a:cs typeface="Old Standard TT"/>
                <a:sym typeface="Old Standard TT"/>
              </a:defRPr>
            </a:lvl8pPr>
            <a:lvl9pPr lvl="8">
              <a:buNone/>
              <a:defRPr>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359"/>
        <p:cNvGrpSpPr/>
        <p:nvPr/>
      </p:nvGrpSpPr>
      <p:grpSpPr>
        <a:xfrm>
          <a:off x="0" y="0"/>
          <a:ext cx="0" cy="0"/>
          <a:chOff x="0" y="0"/>
          <a:chExt cx="0" cy="0"/>
        </a:xfrm>
      </p:grpSpPr>
      <p:grpSp>
        <p:nvGrpSpPr>
          <p:cNvPr id="360" name="Google Shape;360;p32"/>
          <p:cNvGrpSpPr/>
          <p:nvPr/>
        </p:nvGrpSpPr>
        <p:grpSpPr>
          <a:xfrm>
            <a:off x="-35700" y="-30000"/>
            <a:ext cx="9215400" cy="5203500"/>
            <a:chOff x="-35700" y="-30000"/>
            <a:chExt cx="9215400" cy="5203500"/>
          </a:xfrm>
        </p:grpSpPr>
        <p:cxnSp>
          <p:nvCxnSpPr>
            <p:cNvPr id="361" name="Google Shape;361;p32"/>
            <p:cNvCxnSpPr/>
            <p:nvPr/>
          </p:nvCxnSpPr>
          <p:spPr>
            <a:xfrm>
              <a:off x="8509900" y="2571750"/>
              <a:ext cx="636900" cy="0"/>
            </a:xfrm>
            <a:prstGeom prst="straightConnector1">
              <a:avLst/>
            </a:prstGeom>
            <a:noFill/>
            <a:ln w="9525" cap="flat" cmpd="sng">
              <a:solidFill>
                <a:schemeClr val="dk1"/>
              </a:solidFill>
              <a:prstDash val="solid"/>
              <a:round/>
              <a:headEnd type="none" w="med" len="med"/>
              <a:tailEnd type="none" w="med" len="med"/>
            </a:ln>
          </p:spPr>
        </p:cxnSp>
        <p:cxnSp>
          <p:nvCxnSpPr>
            <p:cNvPr id="362" name="Google Shape;362;p32"/>
            <p:cNvCxnSpPr/>
            <p:nvPr/>
          </p:nvCxnSpPr>
          <p:spPr>
            <a:xfrm>
              <a:off x="-35700" y="4623597"/>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363" name="Google Shape;363;p32"/>
            <p:cNvCxnSpPr/>
            <p:nvPr/>
          </p:nvCxnSpPr>
          <p:spPr>
            <a:xfrm rot="5400000">
              <a:off x="5912100"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364" name="Google Shape;364;p32"/>
          <p:cNvSpPr/>
          <p:nvPr/>
        </p:nvSpPr>
        <p:spPr>
          <a:xfrm>
            <a:off x="8712900" y="4751950"/>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2"/>
          <p:cNvSpPr txBox="1">
            <a:spLocks noGrp="1"/>
          </p:cNvSpPr>
          <p:nvPr>
            <p:ph type="subTitle" idx="1"/>
          </p:nvPr>
        </p:nvSpPr>
        <p:spPr>
          <a:xfrm>
            <a:off x="2138887" y="1854447"/>
            <a:ext cx="2752200" cy="539400"/>
          </a:xfrm>
          <a:prstGeom prst="rect">
            <a:avLst/>
          </a:prstGeom>
        </p:spPr>
        <p:txBody>
          <a:bodyPr spcFirstLastPara="1" wrap="square" lIns="0" tIns="91425" rIns="91425" bIns="91425" anchor="ctr" anchorCtr="0">
            <a:noAutofit/>
          </a:bodyPr>
          <a:lstStyle>
            <a:lvl1pPr lvl="0" algn="ctr" rtl="0">
              <a:lnSpc>
                <a:spcPct val="100000"/>
              </a:lnSpc>
              <a:spcBef>
                <a:spcPts val="0"/>
              </a:spcBef>
              <a:spcAft>
                <a:spcPts val="0"/>
              </a:spcAft>
              <a:buSzPts val="2500"/>
              <a:buFont typeface="Montserrat ExtraBold"/>
              <a:buNone/>
              <a:defRPr sz="2200" b="1">
                <a:latin typeface="Old Standard TT"/>
                <a:ea typeface="Old Standard TT"/>
                <a:cs typeface="Old Standard TT"/>
                <a:sym typeface="Old Standard TT"/>
              </a:defRPr>
            </a:lvl1pPr>
            <a:lvl2pPr lvl="1"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2pPr>
            <a:lvl3pPr lvl="2"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3pPr>
            <a:lvl4pPr lvl="3"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4pPr>
            <a:lvl5pPr lvl="4"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5pPr>
            <a:lvl6pPr lvl="5"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6pPr>
            <a:lvl7pPr lvl="6"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7pPr>
            <a:lvl8pPr lvl="7"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8pPr>
            <a:lvl9pPr lvl="8"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9pPr>
          </a:lstStyle>
          <a:p>
            <a:endParaRPr/>
          </a:p>
        </p:txBody>
      </p:sp>
      <p:sp>
        <p:nvSpPr>
          <p:cNvPr id="366" name="Google Shape;366;p32"/>
          <p:cNvSpPr txBox="1">
            <a:spLocks noGrp="1"/>
          </p:cNvSpPr>
          <p:nvPr>
            <p:ph type="subTitle" idx="2"/>
          </p:nvPr>
        </p:nvSpPr>
        <p:spPr>
          <a:xfrm>
            <a:off x="4267224" y="3232125"/>
            <a:ext cx="2752200" cy="539400"/>
          </a:xfrm>
          <a:prstGeom prst="rect">
            <a:avLst/>
          </a:prstGeom>
        </p:spPr>
        <p:txBody>
          <a:bodyPr spcFirstLastPara="1" wrap="square" lIns="0" tIns="91425" rIns="91425" bIns="91425" anchor="ctr" anchorCtr="0">
            <a:noAutofit/>
          </a:bodyPr>
          <a:lstStyle>
            <a:lvl1pPr lvl="0" algn="ctr" rtl="0">
              <a:lnSpc>
                <a:spcPct val="100000"/>
              </a:lnSpc>
              <a:spcBef>
                <a:spcPts val="0"/>
              </a:spcBef>
              <a:spcAft>
                <a:spcPts val="0"/>
              </a:spcAft>
              <a:buSzPts val="2500"/>
              <a:buFont typeface="Montserrat ExtraBold"/>
              <a:buNone/>
              <a:defRPr sz="2200" b="1">
                <a:latin typeface="Old Standard TT"/>
                <a:ea typeface="Old Standard TT"/>
                <a:cs typeface="Old Standard TT"/>
                <a:sym typeface="Old Standard TT"/>
              </a:defRPr>
            </a:lvl1pPr>
            <a:lvl2pPr lvl="1"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2pPr>
            <a:lvl3pPr lvl="2"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3pPr>
            <a:lvl4pPr lvl="3"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4pPr>
            <a:lvl5pPr lvl="4"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5pPr>
            <a:lvl6pPr lvl="5"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6pPr>
            <a:lvl7pPr lvl="6"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7pPr>
            <a:lvl8pPr lvl="7"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8pPr>
            <a:lvl9pPr lvl="8"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9pPr>
          </a:lstStyle>
          <a:p>
            <a:endParaRPr/>
          </a:p>
        </p:txBody>
      </p:sp>
      <p:sp>
        <p:nvSpPr>
          <p:cNvPr id="367" name="Google Shape;367;p32"/>
          <p:cNvSpPr txBox="1">
            <a:spLocks noGrp="1"/>
          </p:cNvSpPr>
          <p:nvPr>
            <p:ph type="subTitle" idx="3"/>
          </p:nvPr>
        </p:nvSpPr>
        <p:spPr>
          <a:xfrm>
            <a:off x="5103324" y="1626300"/>
            <a:ext cx="3320700" cy="995700"/>
          </a:xfrm>
          <a:prstGeom prst="rect">
            <a:avLst/>
          </a:prstGeom>
        </p:spPr>
        <p:txBody>
          <a:bodyPr spcFirstLastPara="1" wrap="square" lIns="0"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8" name="Google Shape;368;p32"/>
          <p:cNvSpPr txBox="1">
            <a:spLocks noGrp="1"/>
          </p:cNvSpPr>
          <p:nvPr>
            <p:ph type="subTitle" idx="4"/>
          </p:nvPr>
        </p:nvSpPr>
        <p:spPr>
          <a:xfrm>
            <a:off x="719976" y="3003975"/>
            <a:ext cx="3269100" cy="995700"/>
          </a:xfrm>
          <a:prstGeom prst="rect">
            <a:avLst/>
          </a:prstGeom>
        </p:spPr>
        <p:txBody>
          <a:bodyPr spcFirstLastPara="1" wrap="square" lIns="0"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9" name="Google Shape;369;p32"/>
          <p:cNvSpPr txBox="1">
            <a:spLocks noGrp="1"/>
          </p:cNvSpPr>
          <p:nvPr>
            <p:ph type="title"/>
          </p:nvPr>
        </p:nvSpPr>
        <p:spPr>
          <a:xfrm>
            <a:off x="720000" y="527825"/>
            <a:ext cx="7704000" cy="622800"/>
          </a:xfrm>
          <a:prstGeom prst="rect">
            <a:avLst/>
          </a:prstGeom>
          <a:ln>
            <a:noFill/>
          </a:ln>
        </p:spPr>
        <p:txBody>
          <a:bodyPr spcFirstLastPara="1" wrap="square" lIns="0"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70" name="Google Shape;370;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71"/>
        <p:cNvGrpSpPr/>
        <p:nvPr/>
      </p:nvGrpSpPr>
      <p:grpSpPr>
        <a:xfrm>
          <a:off x="0" y="0"/>
          <a:ext cx="0" cy="0"/>
          <a:chOff x="0" y="0"/>
          <a:chExt cx="0" cy="0"/>
        </a:xfrm>
      </p:grpSpPr>
      <p:sp>
        <p:nvSpPr>
          <p:cNvPr id="372" name="Google Shape;372;p33"/>
          <p:cNvSpPr txBox="1">
            <a:spLocks noGrp="1"/>
          </p:cNvSpPr>
          <p:nvPr>
            <p:ph type="title"/>
          </p:nvPr>
        </p:nvSpPr>
        <p:spPr>
          <a:xfrm>
            <a:off x="720000" y="527825"/>
            <a:ext cx="7704000" cy="622800"/>
          </a:xfrm>
          <a:prstGeom prst="rect">
            <a:avLst/>
          </a:prstGeom>
          <a:ln>
            <a:noFill/>
          </a:ln>
        </p:spPr>
        <p:txBody>
          <a:bodyPr spcFirstLastPara="1" wrap="square" lIns="0"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73" name="Google Shape;373;p33"/>
          <p:cNvSpPr/>
          <p:nvPr/>
        </p:nvSpPr>
        <p:spPr>
          <a:xfrm>
            <a:off x="8712900" y="124175"/>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 name="Google Shape;374;p33"/>
          <p:cNvGrpSpPr/>
          <p:nvPr/>
        </p:nvGrpSpPr>
        <p:grpSpPr>
          <a:xfrm>
            <a:off x="-35700" y="-30000"/>
            <a:ext cx="9215400" cy="5203500"/>
            <a:chOff x="-35700" y="-30000"/>
            <a:chExt cx="9215400" cy="5203500"/>
          </a:xfrm>
        </p:grpSpPr>
        <p:cxnSp>
          <p:nvCxnSpPr>
            <p:cNvPr id="375" name="Google Shape;375;p33"/>
            <p:cNvCxnSpPr/>
            <p:nvPr/>
          </p:nvCxnSpPr>
          <p:spPr>
            <a:xfrm>
              <a:off x="8509900" y="2571750"/>
              <a:ext cx="636900" cy="0"/>
            </a:xfrm>
            <a:prstGeom prst="straightConnector1">
              <a:avLst/>
            </a:prstGeom>
            <a:noFill/>
            <a:ln w="9525" cap="flat" cmpd="sng">
              <a:solidFill>
                <a:schemeClr val="dk1"/>
              </a:solidFill>
              <a:prstDash val="solid"/>
              <a:round/>
              <a:headEnd type="none" w="med" len="med"/>
              <a:tailEnd type="none" w="med" len="med"/>
            </a:ln>
          </p:spPr>
        </p:cxnSp>
        <p:cxnSp>
          <p:nvCxnSpPr>
            <p:cNvPr id="376" name="Google Shape;376;p33"/>
            <p:cNvCxnSpPr/>
            <p:nvPr/>
          </p:nvCxnSpPr>
          <p:spPr>
            <a:xfrm rot="5400000">
              <a:off x="-1965275" y="2571750"/>
              <a:ext cx="5203500" cy="0"/>
            </a:xfrm>
            <a:prstGeom prst="straightConnector1">
              <a:avLst/>
            </a:prstGeom>
            <a:noFill/>
            <a:ln w="9525" cap="flat" cmpd="sng">
              <a:solidFill>
                <a:schemeClr val="dk1"/>
              </a:solidFill>
              <a:prstDash val="solid"/>
              <a:round/>
              <a:headEnd type="none" w="med" len="med"/>
              <a:tailEnd type="none" w="med" len="med"/>
            </a:ln>
          </p:spPr>
        </p:cxnSp>
        <p:cxnSp>
          <p:nvCxnSpPr>
            <p:cNvPr id="377" name="Google Shape;377;p33"/>
            <p:cNvCxnSpPr/>
            <p:nvPr/>
          </p:nvCxnSpPr>
          <p:spPr>
            <a:xfrm rot="5400000">
              <a:off x="5912100" y="2571750"/>
              <a:ext cx="5203500" cy="0"/>
            </a:xfrm>
            <a:prstGeom prst="straightConnector1">
              <a:avLst/>
            </a:prstGeom>
            <a:noFill/>
            <a:ln w="9525" cap="flat" cmpd="sng">
              <a:solidFill>
                <a:schemeClr val="dk1"/>
              </a:solidFill>
              <a:prstDash val="solid"/>
              <a:round/>
              <a:headEnd type="none" w="med" len="med"/>
              <a:tailEnd type="none" w="med" len="med"/>
            </a:ln>
          </p:spPr>
        </p:cxnSp>
        <p:cxnSp>
          <p:nvCxnSpPr>
            <p:cNvPr id="378" name="Google Shape;378;p33"/>
            <p:cNvCxnSpPr/>
            <p:nvPr/>
          </p:nvCxnSpPr>
          <p:spPr>
            <a:xfrm>
              <a:off x="-35700" y="529972"/>
              <a:ext cx="9215400" cy="0"/>
            </a:xfrm>
            <a:prstGeom prst="straightConnector1">
              <a:avLst/>
            </a:prstGeom>
            <a:noFill/>
            <a:ln w="9525" cap="flat" cmpd="sng">
              <a:solidFill>
                <a:schemeClr val="dk1"/>
              </a:solidFill>
              <a:prstDash val="solid"/>
              <a:round/>
              <a:headEnd type="none" w="med" len="med"/>
              <a:tailEnd type="none" w="med" len="med"/>
            </a:ln>
          </p:spPr>
        </p:cxnSp>
      </p:grpSp>
      <p:sp>
        <p:nvSpPr>
          <p:cNvPr id="379" name="Google Shape;379;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380"/>
        <p:cNvGrpSpPr/>
        <p:nvPr/>
      </p:nvGrpSpPr>
      <p:grpSpPr>
        <a:xfrm>
          <a:off x="0" y="0"/>
          <a:ext cx="0" cy="0"/>
          <a:chOff x="0" y="0"/>
          <a:chExt cx="0" cy="0"/>
        </a:xfrm>
      </p:grpSpPr>
      <p:sp>
        <p:nvSpPr>
          <p:cNvPr id="381" name="Google Shape;381;p34"/>
          <p:cNvSpPr txBox="1">
            <a:spLocks noGrp="1"/>
          </p:cNvSpPr>
          <p:nvPr>
            <p:ph type="body" idx="1"/>
          </p:nvPr>
        </p:nvSpPr>
        <p:spPr>
          <a:xfrm>
            <a:off x="707175" y="1728263"/>
            <a:ext cx="3763500" cy="2126100"/>
          </a:xfrm>
          <a:prstGeom prst="rect">
            <a:avLst/>
          </a:prstGeom>
        </p:spPr>
        <p:txBody>
          <a:bodyPr spcFirstLastPara="1" wrap="square" lIns="0"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382" name="Google Shape;382;p34"/>
          <p:cNvSpPr txBox="1">
            <a:spLocks noGrp="1"/>
          </p:cNvSpPr>
          <p:nvPr>
            <p:ph type="title"/>
          </p:nvPr>
        </p:nvSpPr>
        <p:spPr>
          <a:xfrm>
            <a:off x="720000" y="527825"/>
            <a:ext cx="7704000" cy="622800"/>
          </a:xfrm>
          <a:prstGeom prst="rect">
            <a:avLst/>
          </a:prstGeom>
          <a:ln>
            <a:noFill/>
          </a:ln>
        </p:spPr>
        <p:txBody>
          <a:bodyPr spcFirstLastPara="1" wrap="square" lIns="0"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83" name="Google Shape;383;p34"/>
          <p:cNvGrpSpPr/>
          <p:nvPr/>
        </p:nvGrpSpPr>
        <p:grpSpPr>
          <a:xfrm>
            <a:off x="-35700" y="-30000"/>
            <a:ext cx="9215400" cy="5203500"/>
            <a:chOff x="-35700" y="-30000"/>
            <a:chExt cx="9215400" cy="5203500"/>
          </a:xfrm>
        </p:grpSpPr>
        <p:cxnSp>
          <p:nvCxnSpPr>
            <p:cNvPr id="384" name="Google Shape;384;p34"/>
            <p:cNvCxnSpPr/>
            <p:nvPr/>
          </p:nvCxnSpPr>
          <p:spPr>
            <a:xfrm>
              <a:off x="-35700" y="4623597"/>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385" name="Google Shape;385;p34"/>
            <p:cNvCxnSpPr/>
            <p:nvPr/>
          </p:nvCxnSpPr>
          <p:spPr>
            <a:xfrm>
              <a:off x="8509900" y="2571750"/>
              <a:ext cx="636900" cy="0"/>
            </a:xfrm>
            <a:prstGeom prst="straightConnector1">
              <a:avLst/>
            </a:prstGeom>
            <a:noFill/>
            <a:ln w="9525" cap="flat" cmpd="sng">
              <a:solidFill>
                <a:schemeClr val="dk1"/>
              </a:solidFill>
              <a:prstDash val="solid"/>
              <a:round/>
              <a:headEnd type="none" w="med" len="med"/>
              <a:tailEnd type="none" w="med" len="med"/>
            </a:ln>
          </p:spPr>
        </p:cxnSp>
        <p:cxnSp>
          <p:nvCxnSpPr>
            <p:cNvPr id="386" name="Google Shape;386;p34"/>
            <p:cNvCxnSpPr/>
            <p:nvPr/>
          </p:nvCxnSpPr>
          <p:spPr>
            <a:xfrm rot="5400000">
              <a:off x="5912100"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387" name="Google Shape;387;p34"/>
          <p:cNvSpPr/>
          <p:nvPr/>
        </p:nvSpPr>
        <p:spPr>
          <a:xfrm>
            <a:off x="8712900" y="4751950"/>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389"/>
        <p:cNvGrpSpPr/>
        <p:nvPr/>
      </p:nvGrpSpPr>
      <p:grpSpPr>
        <a:xfrm>
          <a:off x="0" y="0"/>
          <a:ext cx="0" cy="0"/>
          <a:chOff x="0" y="0"/>
          <a:chExt cx="0" cy="0"/>
        </a:xfrm>
      </p:grpSpPr>
      <p:sp>
        <p:nvSpPr>
          <p:cNvPr id="390" name="Google Shape;390;p35"/>
          <p:cNvSpPr txBox="1">
            <a:spLocks noGrp="1"/>
          </p:cNvSpPr>
          <p:nvPr>
            <p:ph type="title"/>
          </p:nvPr>
        </p:nvSpPr>
        <p:spPr>
          <a:xfrm>
            <a:off x="1546625" y="1307100"/>
            <a:ext cx="6050700" cy="2529300"/>
          </a:xfrm>
          <a:prstGeom prst="rect">
            <a:avLst/>
          </a:prstGeom>
        </p:spPr>
        <p:txBody>
          <a:bodyPr spcFirstLastPara="1" wrap="square" lIns="0" tIns="91425" rIns="91425" bIns="91425" anchor="ctr" anchorCtr="0">
            <a:noAutofit/>
          </a:bodyPr>
          <a:lstStyle>
            <a:lvl1pPr lvl="0" algn="ctr" rtl="0">
              <a:lnSpc>
                <a:spcPct val="80000"/>
              </a:lnSpc>
              <a:spcBef>
                <a:spcPts val="0"/>
              </a:spcBef>
              <a:spcAft>
                <a:spcPts val="0"/>
              </a:spcAft>
              <a:buSzPts val="4800"/>
              <a:buNone/>
              <a:defRPr sz="75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grpSp>
        <p:nvGrpSpPr>
          <p:cNvPr id="391" name="Google Shape;391;p35"/>
          <p:cNvGrpSpPr/>
          <p:nvPr/>
        </p:nvGrpSpPr>
        <p:grpSpPr>
          <a:xfrm>
            <a:off x="-35700" y="-30000"/>
            <a:ext cx="9215400" cy="5203500"/>
            <a:chOff x="-35700" y="-30000"/>
            <a:chExt cx="9215400" cy="5203500"/>
          </a:xfrm>
        </p:grpSpPr>
        <p:cxnSp>
          <p:nvCxnSpPr>
            <p:cNvPr id="392" name="Google Shape;392;p35"/>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393" name="Google Shape;393;p35"/>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394" name="Google Shape;394;p35"/>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395" name="Google Shape;395;p35"/>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396" name="Google Shape;396;p35"/>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397" name="Google Shape;397;p35"/>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398" name="Google Shape;398;p35"/>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5"/>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401"/>
        <p:cNvGrpSpPr/>
        <p:nvPr/>
      </p:nvGrpSpPr>
      <p:grpSpPr>
        <a:xfrm>
          <a:off x="0" y="0"/>
          <a:ext cx="0" cy="0"/>
          <a:chOff x="0" y="0"/>
          <a:chExt cx="0" cy="0"/>
        </a:xfrm>
      </p:grpSpPr>
      <p:sp>
        <p:nvSpPr>
          <p:cNvPr id="402" name="Google Shape;402;p36"/>
          <p:cNvSpPr txBox="1">
            <a:spLocks noGrp="1"/>
          </p:cNvSpPr>
          <p:nvPr>
            <p:ph type="title"/>
          </p:nvPr>
        </p:nvSpPr>
        <p:spPr>
          <a:xfrm>
            <a:off x="2298750" y="1249600"/>
            <a:ext cx="4546500" cy="993300"/>
          </a:xfrm>
          <a:prstGeom prst="rect">
            <a:avLst/>
          </a:prstGeom>
          <a:ln>
            <a:noFill/>
          </a:ln>
        </p:spPr>
        <p:txBody>
          <a:bodyPr spcFirstLastPara="1" wrap="square" lIns="0" tIns="91425" rIns="91425" bIns="91425" anchor="b"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3" name="Google Shape;403;p36"/>
          <p:cNvSpPr txBox="1">
            <a:spLocks noGrp="1"/>
          </p:cNvSpPr>
          <p:nvPr>
            <p:ph type="subTitle" idx="1"/>
          </p:nvPr>
        </p:nvSpPr>
        <p:spPr>
          <a:xfrm>
            <a:off x="2298750" y="2412263"/>
            <a:ext cx="4546500" cy="1352700"/>
          </a:xfrm>
          <a:prstGeom prst="rect">
            <a:avLst/>
          </a:prstGeom>
        </p:spPr>
        <p:txBody>
          <a:bodyPr spcFirstLastPara="1" wrap="square" lIns="0"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404" name="Google Shape;404;p36"/>
          <p:cNvGrpSpPr/>
          <p:nvPr/>
        </p:nvGrpSpPr>
        <p:grpSpPr>
          <a:xfrm>
            <a:off x="-35700" y="-30000"/>
            <a:ext cx="9215400" cy="5203500"/>
            <a:chOff x="-35700" y="-30000"/>
            <a:chExt cx="9215400" cy="5203500"/>
          </a:xfrm>
        </p:grpSpPr>
        <p:cxnSp>
          <p:nvCxnSpPr>
            <p:cNvPr id="405" name="Google Shape;405;p36"/>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406" name="Google Shape;406;p36"/>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407" name="Google Shape;407;p36"/>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408" name="Google Shape;408;p36"/>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409" name="Google Shape;409;p36"/>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410" name="Google Shape;410;p36"/>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411" name="Google Shape;411;p36"/>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6"/>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414"/>
        <p:cNvGrpSpPr/>
        <p:nvPr/>
      </p:nvGrpSpPr>
      <p:grpSpPr>
        <a:xfrm>
          <a:off x="0" y="0"/>
          <a:ext cx="0" cy="0"/>
          <a:chOff x="0" y="0"/>
          <a:chExt cx="0" cy="0"/>
        </a:xfrm>
      </p:grpSpPr>
      <p:sp>
        <p:nvSpPr>
          <p:cNvPr id="415" name="Google Shape;415;p37"/>
          <p:cNvSpPr/>
          <p:nvPr/>
        </p:nvSpPr>
        <p:spPr>
          <a:xfrm rot="10800000">
            <a:off x="-34750" y="-29950"/>
            <a:ext cx="9215400" cy="853500"/>
          </a:xfrm>
          <a:prstGeom prst="rect">
            <a:avLst/>
          </a:prstGeom>
          <a:gradFill>
            <a:gsLst>
              <a:gs pos="0">
                <a:srgbClr val="DDD9D5">
                  <a:alpha val="0"/>
                </a:srgbClr>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p:cNvSpPr/>
          <p:nvPr/>
        </p:nvSpPr>
        <p:spPr>
          <a:xfrm>
            <a:off x="-34750" y="2591750"/>
            <a:ext cx="9215400" cy="2581500"/>
          </a:xfrm>
          <a:prstGeom prst="rect">
            <a:avLst/>
          </a:prstGeom>
          <a:gradFill>
            <a:gsLst>
              <a:gs pos="0">
                <a:srgbClr val="DDD9D5">
                  <a:alpha val="0"/>
                </a:srgbClr>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7"/>
          <p:cNvSpPr txBox="1">
            <a:spLocks noGrp="1"/>
          </p:cNvSpPr>
          <p:nvPr>
            <p:ph type="title"/>
          </p:nvPr>
        </p:nvSpPr>
        <p:spPr>
          <a:xfrm>
            <a:off x="706350" y="3703875"/>
            <a:ext cx="7731300" cy="597000"/>
          </a:xfrm>
          <a:prstGeom prst="rect">
            <a:avLst/>
          </a:prstGeom>
        </p:spPr>
        <p:txBody>
          <a:bodyPr spcFirstLastPara="1" wrap="square" lIns="0"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418" name="Google Shape;418;p37"/>
          <p:cNvGrpSpPr/>
          <p:nvPr/>
        </p:nvGrpSpPr>
        <p:grpSpPr>
          <a:xfrm>
            <a:off x="-35700" y="-30000"/>
            <a:ext cx="9215400" cy="5203500"/>
            <a:chOff x="-35700" y="-30000"/>
            <a:chExt cx="9215400" cy="5203500"/>
          </a:xfrm>
        </p:grpSpPr>
        <p:cxnSp>
          <p:nvCxnSpPr>
            <p:cNvPr id="419" name="Google Shape;419;p37"/>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420" name="Google Shape;420;p37"/>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421" name="Google Shape;421;p37"/>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422" name="Google Shape;422;p37"/>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423" name="Google Shape;423;p37"/>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424" name="Google Shape;424;p37"/>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425" name="Google Shape;425;p37"/>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7"/>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428"/>
        <p:cNvGrpSpPr/>
        <p:nvPr/>
      </p:nvGrpSpPr>
      <p:grpSpPr>
        <a:xfrm>
          <a:off x="0" y="0"/>
          <a:ext cx="0" cy="0"/>
          <a:chOff x="0" y="0"/>
          <a:chExt cx="0" cy="0"/>
        </a:xfrm>
      </p:grpSpPr>
      <p:sp>
        <p:nvSpPr>
          <p:cNvPr id="429" name="Google Shape;429;p38"/>
          <p:cNvSpPr txBox="1">
            <a:spLocks noGrp="1"/>
          </p:cNvSpPr>
          <p:nvPr>
            <p:ph type="title" hasCustomPrompt="1"/>
          </p:nvPr>
        </p:nvSpPr>
        <p:spPr>
          <a:xfrm>
            <a:off x="713100" y="1249247"/>
            <a:ext cx="7717800" cy="2100300"/>
          </a:xfrm>
          <a:prstGeom prst="rect">
            <a:avLst/>
          </a:prstGeom>
        </p:spPr>
        <p:txBody>
          <a:bodyPr spcFirstLastPara="1" wrap="square" lIns="0" tIns="91425" rIns="91425" bIns="91425" anchor="b" anchorCtr="0">
            <a:noAutofit/>
          </a:bodyPr>
          <a:lstStyle>
            <a:lvl1pPr lvl="0" algn="ctr" rtl="0">
              <a:spcBef>
                <a:spcPts val="0"/>
              </a:spcBef>
              <a:spcAft>
                <a:spcPts val="0"/>
              </a:spcAft>
              <a:buSzPts val="9600"/>
              <a:buNone/>
              <a:defRPr sz="112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30" name="Google Shape;430;p38"/>
          <p:cNvSpPr txBox="1">
            <a:spLocks noGrp="1"/>
          </p:cNvSpPr>
          <p:nvPr>
            <p:ph type="subTitle" idx="1"/>
          </p:nvPr>
        </p:nvSpPr>
        <p:spPr>
          <a:xfrm>
            <a:off x="2453425" y="3349547"/>
            <a:ext cx="4237200" cy="535800"/>
          </a:xfrm>
          <a:prstGeom prst="rect">
            <a:avLst/>
          </a:prstGeom>
        </p:spPr>
        <p:txBody>
          <a:bodyPr spcFirstLastPara="1" wrap="square" lIns="0"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grpSp>
        <p:nvGrpSpPr>
          <p:cNvPr id="431" name="Google Shape;431;p38"/>
          <p:cNvGrpSpPr/>
          <p:nvPr/>
        </p:nvGrpSpPr>
        <p:grpSpPr>
          <a:xfrm>
            <a:off x="-35700" y="-30000"/>
            <a:ext cx="9215400" cy="5203500"/>
            <a:chOff x="-35700" y="-30000"/>
            <a:chExt cx="9215400" cy="5203500"/>
          </a:xfrm>
        </p:grpSpPr>
        <p:cxnSp>
          <p:nvCxnSpPr>
            <p:cNvPr id="432" name="Google Shape;432;p38"/>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433" name="Google Shape;433;p38"/>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434" name="Google Shape;434;p38"/>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435" name="Google Shape;435;p38"/>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436" name="Google Shape;436;p38"/>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437" name="Google Shape;437;p38"/>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438" name="Google Shape;438;p38"/>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8"/>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41"/>
        <p:cNvGrpSpPr/>
        <p:nvPr/>
      </p:nvGrpSpPr>
      <p:grpSpPr>
        <a:xfrm>
          <a:off x="0" y="0"/>
          <a:ext cx="0" cy="0"/>
          <a:chOff x="0" y="0"/>
          <a:chExt cx="0" cy="0"/>
        </a:xfrm>
      </p:grpSpPr>
      <p:sp>
        <p:nvSpPr>
          <p:cNvPr id="442" name="Google Shape;442;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able of contents">
  <p:cSld name="BLANK_1_1_1_1_1_1">
    <p:bg>
      <p:bgPr>
        <a:blipFill>
          <a:blip r:embed="rId2">
            <a:alphaModFix/>
          </a:blip>
          <a:stretch>
            <a:fillRect/>
          </a:stretch>
        </a:blipFill>
        <a:effectLst/>
      </p:bgPr>
    </p:bg>
    <p:spTree>
      <p:nvGrpSpPr>
        <p:cNvPr id="1" name="Shape 443"/>
        <p:cNvGrpSpPr/>
        <p:nvPr/>
      </p:nvGrpSpPr>
      <p:grpSpPr>
        <a:xfrm>
          <a:off x="0" y="0"/>
          <a:ext cx="0" cy="0"/>
          <a:chOff x="0" y="0"/>
          <a:chExt cx="0" cy="0"/>
        </a:xfrm>
      </p:grpSpPr>
      <p:sp>
        <p:nvSpPr>
          <p:cNvPr id="444" name="Google Shape;444;p40"/>
          <p:cNvSpPr txBox="1">
            <a:spLocks noGrp="1"/>
          </p:cNvSpPr>
          <p:nvPr>
            <p:ph type="title"/>
          </p:nvPr>
        </p:nvSpPr>
        <p:spPr>
          <a:xfrm>
            <a:off x="1380631" y="1148650"/>
            <a:ext cx="28032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45" name="Google Shape;445;p40"/>
          <p:cNvSpPr txBox="1">
            <a:spLocks noGrp="1"/>
          </p:cNvSpPr>
          <p:nvPr>
            <p:ph type="title" idx="2" hasCustomPrompt="1"/>
          </p:nvPr>
        </p:nvSpPr>
        <p:spPr>
          <a:xfrm>
            <a:off x="4962573" y="2352463"/>
            <a:ext cx="5352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46" name="Google Shape;446;p40"/>
          <p:cNvSpPr txBox="1">
            <a:spLocks noGrp="1"/>
          </p:cNvSpPr>
          <p:nvPr>
            <p:ph type="subTitle" idx="1"/>
          </p:nvPr>
        </p:nvSpPr>
        <p:spPr>
          <a:xfrm>
            <a:off x="843710" y="1600083"/>
            <a:ext cx="2805600" cy="527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a:endParaRPr/>
          </a:p>
        </p:txBody>
      </p:sp>
      <p:sp>
        <p:nvSpPr>
          <p:cNvPr id="447" name="Google Shape;447;p40"/>
          <p:cNvSpPr txBox="1">
            <a:spLocks noGrp="1"/>
          </p:cNvSpPr>
          <p:nvPr>
            <p:ph type="title" idx="3"/>
          </p:nvPr>
        </p:nvSpPr>
        <p:spPr>
          <a:xfrm>
            <a:off x="1378248" y="2352463"/>
            <a:ext cx="28032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48" name="Google Shape;448;p40"/>
          <p:cNvSpPr txBox="1">
            <a:spLocks noGrp="1"/>
          </p:cNvSpPr>
          <p:nvPr>
            <p:ph type="title" idx="4" hasCustomPrompt="1"/>
          </p:nvPr>
        </p:nvSpPr>
        <p:spPr>
          <a:xfrm>
            <a:off x="840948" y="2352463"/>
            <a:ext cx="5373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49" name="Google Shape;449;p40"/>
          <p:cNvSpPr txBox="1">
            <a:spLocks noGrp="1"/>
          </p:cNvSpPr>
          <p:nvPr>
            <p:ph type="subTitle" idx="5"/>
          </p:nvPr>
        </p:nvSpPr>
        <p:spPr>
          <a:xfrm>
            <a:off x="840947" y="2803944"/>
            <a:ext cx="2805600" cy="527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a:endParaRPr/>
          </a:p>
        </p:txBody>
      </p:sp>
      <p:sp>
        <p:nvSpPr>
          <p:cNvPr id="450" name="Google Shape;450;p40"/>
          <p:cNvSpPr txBox="1">
            <a:spLocks noGrp="1"/>
          </p:cNvSpPr>
          <p:nvPr>
            <p:ph type="title" idx="6"/>
          </p:nvPr>
        </p:nvSpPr>
        <p:spPr>
          <a:xfrm>
            <a:off x="1380631" y="3556275"/>
            <a:ext cx="28032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51" name="Google Shape;451;p40"/>
          <p:cNvSpPr txBox="1">
            <a:spLocks noGrp="1"/>
          </p:cNvSpPr>
          <p:nvPr>
            <p:ph type="title" idx="7" hasCustomPrompt="1"/>
          </p:nvPr>
        </p:nvSpPr>
        <p:spPr>
          <a:xfrm>
            <a:off x="843091" y="3556275"/>
            <a:ext cx="5373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52" name="Google Shape;452;p40"/>
          <p:cNvSpPr txBox="1">
            <a:spLocks noGrp="1"/>
          </p:cNvSpPr>
          <p:nvPr>
            <p:ph type="subTitle" idx="8"/>
          </p:nvPr>
        </p:nvSpPr>
        <p:spPr>
          <a:xfrm>
            <a:off x="843710" y="4007804"/>
            <a:ext cx="2805600" cy="527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a:endParaRPr/>
          </a:p>
        </p:txBody>
      </p:sp>
      <p:sp>
        <p:nvSpPr>
          <p:cNvPr id="453" name="Google Shape;453;p40"/>
          <p:cNvSpPr txBox="1">
            <a:spLocks noGrp="1"/>
          </p:cNvSpPr>
          <p:nvPr>
            <p:ph type="title" idx="9"/>
          </p:nvPr>
        </p:nvSpPr>
        <p:spPr>
          <a:xfrm>
            <a:off x="5502253" y="1148650"/>
            <a:ext cx="28008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54" name="Google Shape;454;p40"/>
          <p:cNvSpPr txBox="1">
            <a:spLocks noGrp="1"/>
          </p:cNvSpPr>
          <p:nvPr>
            <p:ph type="title" idx="13" hasCustomPrompt="1"/>
          </p:nvPr>
        </p:nvSpPr>
        <p:spPr>
          <a:xfrm>
            <a:off x="4964707" y="1148650"/>
            <a:ext cx="5352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55" name="Google Shape;455;p40"/>
          <p:cNvSpPr txBox="1">
            <a:spLocks noGrp="1"/>
          </p:cNvSpPr>
          <p:nvPr>
            <p:ph type="subTitle" idx="14"/>
          </p:nvPr>
        </p:nvSpPr>
        <p:spPr>
          <a:xfrm>
            <a:off x="4965334" y="1600083"/>
            <a:ext cx="2805600" cy="527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a:endParaRPr/>
          </a:p>
        </p:txBody>
      </p:sp>
      <p:sp>
        <p:nvSpPr>
          <p:cNvPr id="456" name="Google Shape;456;p40"/>
          <p:cNvSpPr txBox="1">
            <a:spLocks noGrp="1"/>
          </p:cNvSpPr>
          <p:nvPr>
            <p:ph type="title" idx="15"/>
          </p:nvPr>
        </p:nvSpPr>
        <p:spPr>
          <a:xfrm>
            <a:off x="5499872" y="2352463"/>
            <a:ext cx="28008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57" name="Google Shape;457;p40"/>
          <p:cNvSpPr txBox="1">
            <a:spLocks noGrp="1"/>
          </p:cNvSpPr>
          <p:nvPr>
            <p:ph type="title" idx="16" hasCustomPrompt="1"/>
          </p:nvPr>
        </p:nvSpPr>
        <p:spPr>
          <a:xfrm>
            <a:off x="843091" y="1148650"/>
            <a:ext cx="5373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58" name="Google Shape;458;p40"/>
          <p:cNvSpPr txBox="1">
            <a:spLocks noGrp="1"/>
          </p:cNvSpPr>
          <p:nvPr>
            <p:ph type="subTitle" idx="17"/>
          </p:nvPr>
        </p:nvSpPr>
        <p:spPr>
          <a:xfrm>
            <a:off x="4962571" y="2803944"/>
            <a:ext cx="2805600" cy="527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a:endParaRPr/>
          </a:p>
        </p:txBody>
      </p:sp>
      <p:sp>
        <p:nvSpPr>
          <p:cNvPr id="459" name="Google Shape;459;p40"/>
          <p:cNvSpPr txBox="1">
            <a:spLocks noGrp="1"/>
          </p:cNvSpPr>
          <p:nvPr>
            <p:ph type="title" idx="18"/>
          </p:nvPr>
        </p:nvSpPr>
        <p:spPr>
          <a:xfrm>
            <a:off x="5502253" y="3556275"/>
            <a:ext cx="28008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60" name="Google Shape;460;p40"/>
          <p:cNvSpPr txBox="1">
            <a:spLocks noGrp="1"/>
          </p:cNvSpPr>
          <p:nvPr>
            <p:ph type="title" idx="19" hasCustomPrompt="1"/>
          </p:nvPr>
        </p:nvSpPr>
        <p:spPr>
          <a:xfrm>
            <a:off x="4964707" y="3556275"/>
            <a:ext cx="5352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61" name="Google Shape;461;p40"/>
          <p:cNvSpPr txBox="1">
            <a:spLocks noGrp="1"/>
          </p:cNvSpPr>
          <p:nvPr>
            <p:ph type="subTitle" idx="20"/>
          </p:nvPr>
        </p:nvSpPr>
        <p:spPr>
          <a:xfrm>
            <a:off x="4965334" y="4007804"/>
            <a:ext cx="2805600" cy="527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a:endParaRPr/>
          </a:p>
        </p:txBody>
      </p:sp>
      <p:sp>
        <p:nvSpPr>
          <p:cNvPr id="462" name="Google Shape;462;p40"/>
          <p:cNvSpPr txBox="1">
            <a:spLocks noGrp="1"/>
          </p:cNvSpPr>
          <p:nvPr>
            <p:ph type="title" idx="21"/>
          </p:nvPr>
        </p:nvSpPr>
        <p:spPr>
          <a:xfrm>
            <a:off x="720000" y="527825"/>
            <a:ext cx="7704000" cy="622800"/>
          </a:xfrm>
          <a:prstGeom prst="rect">
            <a:avLst/>
          </a:prstGeom>
          <a:ln>
            <a:noFill/>
          </a:ln>
        </p:spPr>
        <p:txBody>
          <a:bodyPr spcFirstLastPara="1" wrap="square" lIns="0"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63" name="Google Shape;463;p40"/>
          <p:cNvGrpSpPr/>
          <p:nvPr/>
        </p:nvGrpSpPr>
        <p:grpSpPr>
          <a:xfrm>
            <a:off x="-35700" y="-30000"/>
            <a:ext cx="9215400" cy="5203500"/>
            <a:chOff x="-35700" y="-30000"/>
            <a:chExt cx="9215400" cy="5203500"/>
          </a:xfrm>
        </p:grpSpPr>
        <p:cxnSp>
          <p:nvCxnSpPr>
            <p:cNvPr id="464" name="Google Shape;464;p40"/>
            <p:cNvCxnSpPr/>
            <p:nvPr/>
          </p:nvCxnSpPr>
          <p:spPr>
            <a:xfrm>
              <a:off x="-35700" y="529972"/>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465" name="Google Shape;465;p40"/>
            <p:cNvCxnSpPr/>
            <p:nvPr/>
          </p:nvCxnSpPr>
          <p:spPr>
            <a:xfrm>
              <a:off x="8509900" y="2571750"/>
              <a:ext cx="636900" cy="0"/>
            </a:xfrm>
            <a:prstGeom prst="straightConnector1">
              <a:avLst/>
            </a:prstGeom>
            <a:noFill/>
            <a:ln w="9525" cap="flat" cmpd="sng">
              <a:solidFill>
                <a:schemeClr val="dk1"/>
              </a:solidFill>
              <a:prstDash val="solid"/>
              <a:round/>
              <a:headEnd type="none" w="med" len="med"/>
              <a:tailEnd type="none" w="med" len="med"/>
            </a:ln>
          </p:spPr>
        </p:cxnSp>
        <p:cxnSp>
          <p:nvCxnSpPr>
            <p:cNvPr id="466" name="Google Shape;466;p40"/>
            <p:cNvCxnSpPr/>
            <p:nvPr/>
          </p:nvCxnSpPr>
          <p:spPr>
            <a:xfrm rot="5400000">
              <a:off x="5912100"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467" name="Google Shape;467;p40"/>
          <p:cNvSpPr/>
          <p:nvPr/>
        </p:nvSpPr>
        <p:spPr>
          <a:xfrm>
            <a:off x="8712900" y="124175"/>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ext">
  <p:cSld name="CUSTOM_1">
    <p:bg>
      <p:bgPr>
        <a:blipFill>
          <a:blip r:embed="rId2">
            <a:alphaModFix/>
          </a:blip>
          <a:stretch>
            <a:fillRect/>
          </a:stretch>
        </a:blipFill>
        <a:effectLst/>
      </p:bgPr>
    </p:bg>
    <p:spTree>
      <p:nvGrpSpPr>
        <p:cNvPr id="1" name="Shape 469"/>
        <p:cNvGrpSpPr/>
        <p:nvPr/>
      </p:nvGrpSpPr>
      <p:grpSpPr>
        <a:xfrm>
          <a:off x="0" y="0"/>
          <a:ext cx="0" cy="0"/>
          <a:chOff x="0" y="0"/>
          <a:chExt cx="0" cy="0"/>
        </a:xfrm>
      </p:grpSpPr>
      <p:sp>
        <p:nvSpPr>
          <p:cNvPr id="470" name="Google Shape;470;p41"/>
          <p:cNvSpPr txBox="1">
            <a:spLocks noGrp="1"/>
          </p:cNvSpPr>
          <p:nvPr>
            <p:ph type="title"/>
          </p:nvPr>
        </p:nvSpPr>
        <p:spPr>
          <a:xfrm>
            <a:off x="1076100" y="1482813"/>
            <a:ext cx="7002000" cy="1413300"/>
          </a:xfrm>
          <a:prstGeom prst="rect">
            <a:avLst/>
          </a:prstGeom>
        </p:spPr>
        <p:txBody>
          <a:bodyPr spcFirstLastPara="1" wrap="square" lIns="0" tIns="91425" rIns="91425" bIns="91425" anchor="b" anchorCtr="0">
            <a:noAutofit/>
          </a:bodyPr>
          <a:lstStyle>
            <a:lvl1pPr lvl="0" algn="ctr" rtl="0">
              <a:spcBef>
                <a:spcPts val="0"/>
              </a:spcBef>
              <a:spcAft>
                <a:spcPts val="0"/>
              </a:spcAft>
              <a:buSzPts val="3500"/>
              <a:buNone/>
              <a:defRPr sz="10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71" name="Google Shape;471;p41"/>
          <p:cNvSpPr txBox="1">
            <a:spLocks noGrp="1"/>
          </p:cNvSpPr>
          <p:nvPr>
            <p:ph type="subTitle" idx="1"/>
          </p:nvPr>
        </p:nvSpPr>
        <p:spPr>
          <a:xfrm>
            <a:off x="2045700" y="3106513"/>
            <a:ext cx="5062800" cy="571200"/>
          </a:xfrm>
          <a:prstGeom prst="rect">
            <a:avLst/>
          </a:prstGeom>
        </p:spPr>
        <p:txBody>
          <a:bodyPr spcFirstLastPara="1" wrap="square" lIns="0"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472" name="Google Shape;472;p41"/>
          <p:cNvGrpSpPr/>
          <p:nvPr/>
        </p:nvGrpSpPr>
        <p:grpSpPr>
          <a:xfrm>
            <a:off x="-35700" y="-30000"/>
            <a:ext cx="9215400" cy="5203500"/>
            <a:chOff x="-35700" y="-30000"/>
            <a:chExt cx="9215400" cy="5203500"/>
          </a:xfrm>
        </p:grpSpPr>
        <p:cxnSp>
          <p:nvCxnSpPr>
            <p:cNvPr id="473" name="Google Shape;473;p41"/>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474" name="Google Shape;474;p41"/>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475" name="Google Shape;475;p41"/>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476" name="Google Shape;476;p41"/>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477" name="Google Shape;477;p41"/>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478" name="Google Shape;478;p41"/>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479" name="Google Shape;479;p41"/>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1"/>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44"/>
        <p:cNvGrpSpPr/>
        <p:nvPr/>
      </p:nvGrpSpPr>
      <p:grpSpPr>
        <a:xfrm>
          <a:off x="0" y="0"/>
          <a:ext cx="0" cy="0"/>
          <a:chOff x="0" y="0"/>
          <a:chExt cx="0" cy="0"/>
        </a:xfrm>
      </p:grpSpPr>
      <p:grpSp>
        <p:nvGrpSpPr>
          <p:cNvPr id="45" name="Google Shape;45;p5"/>
          <p:cNvGrpSpPr/>
          <p:nvPr/>
        </p:nvGrpSpPr>
        <p:grpSpPr>
          <a:xfrm>
            <a:off x="-35700" y="-30000"/>
            <a:ext cx="9215400" cy="5203500"/>
            <a:chOff x="-35700" y="-30000"/>
            <a:chExt cx="9215400" cy="5203500"/>
          </a:xfrm>
        </p:grpSpPr>
        <p:cxnSp>
          <p:nvCxnSpPr>
            <p:cNvPr id="46" name="Google Shape;46;p5"/>
            <p:cNvCxnSpPr/>
            <p:nvPr/>
          </p:nvCxnSpPr>
          <p:spPr>
            <a:xfrm>
              <a:off x="8509900" y="2571750"/>
              <a:ext cx="636900" cy="0"/>
            </a:xfrm>
            <a:prstGeom prst="straightConnector1">
              <a:avLst/>
            </a:prstGeom>
            <a:noFill/>
            <a:ln w="9525" cap="flat" cmpd="sng">
              <a:solidFill>
                <a:schemeClr val="dk1"/>
              </a:solidFill>
              <a:prstDash val="solid"/>
              <a:round/>
              <a:headEnd type="none" w="med" len="med"/>
              <a:tailEnd type="none" w="med" len="med"/>
            </a:ln>
          </p:spPr>
        </p:cxnSp>
        <p:cxnSp>
          <p:nvCxnSpPr>
            <p:cNvPr id="47" name="Google Shape;47;p5"/>
            <p:cNvCxnSpPr/>
            <p:nvPr/>
          </p:nvCxnSpPr>
          <p:spPr>
            <a:xfrm>
              <a:off x="-35700" y="4623597"/>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48" name="Google Shape;48;p5"/>
            <p:cNvCxnSpPr/>
            <p:nvPr/>
          </p:nvCxnSpPr>
          <p:spPr>
            <a:xfrm rot="5400000">
              <a:off x="5912100"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49" name="Google Shape;49;p5"/>
          <p:cNvSpPr/>
          <p:nvPr/>
        </p:nvSpPr>
        <p:spPr>
          <a:xfrm>
            <a:off x="8712900" y="4751950"/>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txBox="1">
            <a:spLocks noGrp="1"/>
          </p:cNvSpPr>
          <p:nvPr>
            <p:ph type="subTitle" idx="1"/>
          </p:nvPr>
        </p:nvSpPr>
        <p:spPr>
          <a:xfrm>
            <a:off x="2138887" y="1854447"/>
            <a:ext cx="2752200" cy="539400"/>
          </a:xfrm>
          <a:prstGeom prst="rect">
            <a:avLst/>
          </a:prstGeom>
        </p:spPr>
        <p:txBody>
          <a:bodyPr spcFirstLastPara="1" wrap="square" lIns="0" tIns="91425" rIns="91425" bIns="91425" anchor="ctr" anchorCtr="0">
            <a:noAutofit/>
          </a:bodyPr>
          <a:lstStyle>
            <a:lvl1pPr lvl="0" algn="ctr" rtl="0">
              <a:lnSpc>
                <a:spcPct val="100000"/>
              </a:lnSpc>
              <a:spcBef>
                <a:spcPts val="0"/>
              </a:spcBef>
              <a:spcAft>
                <a:spcPts val="0"/>
              </a:spcAft>
              <a:buSzPts val="2500"/>
              <a:buFont typeface="Montserrat ExtraBold"/>
              <a:buNone/>
              <a:defRPr sz="2200" b="1">
                <a:latin typeface="Old Standard TT"/>
                <a:ea typeface="Old Standard TT"/>
                <a:cs typeface="Old Standard TT"/>
                <a:sym typeface="Old Standard TT"/>
              </a:defRPr>
            </a:lvl1pPr>
            <a:lvl2pPr lvl="1"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2pPr>
            <a:lvl3pPr lvl="2"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3pPr>
            <a:lvl4pPr lvl="3"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4pPr>
            <a:lvl5pPr lvl="4"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5pPr>
            <a:lvl6pPr lvl="5"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6pPr>
            <a:lvl7pPr lvl="6"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7pPr>
            <a:lvl8pPr lvl="7"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8pPr>
            <a:lvl9pPr lvl="8"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9pPr>
          </a:lstStyle>
          <a:p>
            <a:endParaRPr/>
          </a:p>
        </p:txBody>
      </p:sp>
      <p:sp>
        <p:nvSpPr>
          <p:cNvPr id="51" name="Google Shape;51;p5"/>
          <p:cNvSpPr txBox="1">
            <a:spLocks noGrp="1"/>
          </p:cNvSpPr>
          <p:nvPr>
            <p:ph type="subTitle" idx="2"/>
          </p:nvPr>
        </p:nvSpPr>
        <p:spPr>
          <a:xfrm>
            <a:off x="4267224" y="3232125"/>
            <a:ext cx="2752200" cy="539400"/>
          </a:xfrm>
          <a:prstGeom prst="rect">
            <a:avLst/>
          </a:prstGeom>
        </p:spPr>
        <p:txBody>
          <a:bodyPr spcFirstLastPara="1" wrap="square" lIns="0" tIns="91425" rIns="91425" bIns="91425" anchor="ctr" anchorCtr="0">
            <a:noAutofit/>
          </a:bodyPr>
          <a:lstStyle>
            <a:lvl1pPr lvl="0" algn="ctr" rtl="0">
              <a:lnSpc>
                <a:spcPct val="100000"/>
              </a:lnSpc>
              <a:spcBef>
                <a:spcPts val="0"/>
              </a:spcBef>
              <a:spcAft>
                <a:spcPts val="0"/>
              </a:spcAft>
              <a:buSzPts val="2500"/>
              <a:buFont typeface="Montserrat ExtraBold"/>
              <a:buNone/>
              <a:defRPr sz="2200" b="1">
                <a:latin typeface="Old Standard TT"/>
                <a:ea typeface="Old Standard TT"/>
                <a:cs typeface="Old Standard TT"/>
                <a:sym typeface="Old Standard TT"/>
              </a:defRPr>
            </a:lvl1pPr>
            <a:lvl2pPr lvl="1"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2pPr>
            <a:lvl3pPr lvl="2"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3pPr>
            <a:lvl4pPr lvl="3"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4pPr>
            <a:lvl5pPr lvl="4"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5pPr>
            <a:lvl6pPr lvl="5"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6pPr>
            <a:lvl7pPr lvl="6"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7pPr>
            <a:lvl8pPr lvl="7"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8pPr>
            <a:lvl9pPr lvl="8"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9pPr>
          </a:lstStyle>
          <a:p>
            <a:endParaRPr/>
          </a:p>
        </p:txBody>
      </p:sp>
      <p:sp>
        <p:nvSpPr>
          <p:cNvPr id="52" name="Google Shape;52;p5"/>
          <p:cNvSpPr txBox="1">
            <a:spLocks noGrp="1"/>
          </p:cNvSpPr>
          <p:nvPr>
            <p:ph type="subTitle" idx="3"/>
          </p:nvPr>
        </p:nvSpPr>
        <p:spPr>
          <a:xfrm>
            <a:off x="5103324" y="1626300"/>
            <a:ext cx="3320700" cy="995700"/>
          </a:xfrm>
          <a:prstGeom prst="rect">
            <a:avLst/>
          </a:prstGeom>
        </p:spPr>
        <p:txBody>
          <a:bodyPr spcFirstLastPara="1" wrap="square" lIns="0"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 name="Google Shape;53;p5"/>
          <p:cNvSpPr txBox="1">
            <a:spLocks noGrp="1"/>
          </p:cNvSpPr>
          <p:nvPr>
            <p:ph type="subTitle" idx="4"/>
          </p:nvPr>
        </p:nvSpPr>
        <p:spPr>
          <a:xfrm>
            <a:off x="719976" y="3003975"/>
            <a:ext cx="3269100" cy="995700"/>
          </a:xfrm>
          <a:prstGeom prst="rect">
            <a:avLst/>
          </a:prstGeom>
        </p:spPr>
        <p:txBody>
          <a:bodyPr spcFirstLastPara="1" wrap="square" lIns="0"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 name="Google Shape;54;p5"/>
          <p:cNvSpPr txBox="1">
            <a:spLocks noGrp="1"/>
          </p:cNvSpPr>
          <p:nvPr>
            <p:ph type="title"/>
          </p:nvPr>
        </p:nvSpPr>
        <p:spPr>
          <a:xfrm>
            <a:off x="720000" y="527825"/>
            <a:ext cx="7704000" cy="622800"/>
          </a:xfrm>
          <a:prstGeom prst="rect">
            <a:avLst/>
          </a:prstGeom>
          <a:ln>
            <a:noFill/>
          </a:ln>
        </p:spPr>
        <p:txBody>
          <a:bodyPr spcFirstLastPara="1" wrap="square" lIns="0"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 name="Google Shape;55;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Quote">
  <p:cSld name="BLANK_1_1">
    <p:bg>
      <p:bgPr>
        <a:blipFill>
          <a:blip r:embed="rId2">
            <a:alphaModFix/>
          </a:blip>
          <a:stretch>
            <a:fillRect/>
          </a:stretch>
        </a:blipFill>
        <a:effectLst/>
      </p:bgPr>
    </p:bg>
    <p:spTree>
      <p:nvGrpSpPr>
        <p:cNvPr id="1" name="Shape 482"/>
        <p:cNvGrpSpPr/>
        <p:nvPr/>
      </p:nvGrpSpPr>
      <p:grpSpPr>
        <a:xfrm>
          <a:off x="0" y="0"/>
          <a:ext cx="0" cy="0"/>
          <a:chOff x="0" y="0"/>
          <a:chExt cx="0" cy="0"/>
        </a:xfrm>
      </p:grpSpPr>
      <p:sp>
        <p:nvSpPr>
          <p:cNvPr id="483" name="Google Shape;483;p42"/>
          <p:cNvSpPr txBox="1">
            <a:spLocks noGrp="1"/>
          </p:cNvSpPr>
          <p:nvPr>
            <p:ph type="title"/>
          </p:nvPr>
        </p:nvSpPr>
        <p:spPr>
          <a:xfrm>
            <a:off x="2642550" y="2977131"/>
            <a:ext cx="3858900" cy="531900"/>
          </a:xfrm>
          <a:prstGeom prst="rect">
            <a:avLst/>
          </a:prstGeom>
        </p:spPr>
        <p:txBody>
          <a:bodyPr spcFirstLastPara="1" wrap="square" lIns="0" tIns="91425" rIns="91425" bIns="91425" anchor="t" anchorCtr="0">
            <a:noAutofit/>
          </a:bodyPr>
          <a:lstStyle>
            <a:lvl1pPr lvl="0" algn="ctr" rtl="0">
              <a:spcBef>
                <a:spcPts val="0"/>
              </a:spcBef>
              <a:spcAft>
                <a:spcPts val="0"/>
              </a:spcAft>
              <a:buSzPts val="30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484" name="Google Shape;484;p42"/>
          <p:cNvSpPr txBox="1">
            <a:spLocks noGrp="1"/>
          </p:cNvSpPr>
          <p:nvPr>
            <p:ph type="subTitle" idx="1"/>
          </p:nvPr>
        </p:nvSpPr>
        <p:spPr>
          <a:xfrm>
            <a:off x="1714500" y="1634469"/>
            <a:ext cx="5715000" cy="1203000"/>
          </a:xfrm>
          <a:prstGeom prst="rect">
            <a:avLst/>
          </a:prstGeom>
        </p:spPr>
        <p:txBody>
          <a:bodyPr spcFirstLastPara="1" wrap="square" lIns="0" tIns="91425" rIns="91425" bIns="91425" anchor="b" anchorCtr="0">
            <a:noAutofit/>
          </a:bodyPr>
          <a:lstStyle>
            <a:lvl1pPr lvl="0" algn="ctr" rtl="0">
              <a:lnSpc>
                <a:spcPct val="100000"/>
              </a:lnSpc>
              <a:spcBef>
                <a:spcPts val="0"/>
              </a:spcBef>
              <a:spcAft>
                <a:spcPts val="0"/>
              </a:spcAft>
              <a:buSzPts val="3000"/>
              <a:buNone/>
              <a:defRPr sz="22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grpSp>
        <p:nvGrpSpPr>
          <p:cNvPr id="485" name="Google Shape;485;p42"/>
          <p:cNvGrpSpPr/>
          <p:nvPr/>
        </p:nvGrpSpPr>
        <p:grpSpPr>
          <a:xfrm>
            <a:off x="-35700" y="-30000"/>
            <a:ext cx="9215400" cy="5203500"/>
            <a:chOff x="-35700" y="-30000"/>
            <a:chExt cx="9215400" cy="5203500"/>
          </a:xfrm>
        </p:grpSpPr>
        <p:cxnSp>
          <p:nvCxnSpPr>
            <p:cNvPr id="486" name="Google Shape;486;p42"/>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487" name="Google Shape;487;p42"/>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488" name="Google Shape;488;p42"/>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489" name="Google Shape;489;p42"/>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490" name="Google Shape;490;p42"/>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491" name="Google Shape;491;p42"/>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492" name="Google Shape;492;p42"/>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2"/>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ext 1">
  <p:cSld name="CUSTOM">
    <p:bg>
      <p:bgPr>
        <a:blipFill>
          <a:blip r:embed="rId2">
            <a:alphaModFix/>
          </a:blip>
          <a:stretch>
            <a:fillRect/>
          </a:stretch>
        </a:blipFill>
        <a:effectLst/>
      </p:bgPr>
    </p:bg>
    <p:spTree>
      <p:nvGrpSpPr>
        <p:cNvPr id="1" name="Shape 495"/>
        <p:cNvGrpSpPr/>
        <p:nvPr/>
      </p:nvGrpSpPr>
      <p:grpSpPr>
        <a:xfrm>
          <a:off x="0" y="0"/>
          <a:ext cx="0" cy="0"/>
          <a:chOff x="0" y="0"/>
          <a:chExt cx="0" cy="0"/>
        </a:xfrm>
      </p:grpSpPr>
      <p:sp>
        <p:nvSpPr>
          <p:cNvPr id="496" name="Google Shape;496;p43"/>
          <p:cNvSpPr txBox="1">
            <a:spLocks noGrp="1"/>
          </p:cNvSpPr>
          <p:nvPr>
            <p:ph type="title"/>
          </p:nvPr>
        </p:nvSpPr>
        <p:spPr>
          <a:xfrm flipH="1">
            <a:off x="4638075" y="1477141"/>
            <a:ext cx="3692100" cy="1480200"/>
          </a:xfrm>
          <a:prstGeom prst="rect">
            <a:avLst/>
          </a:prstGeom>
        </p:spPr>
        <p:txBody>
          <a:bodyPr spcFirstLastPara="1" wrap="square" lIns="0"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7" name="Google Shape;497;p43"/>
          <p:cNvSpPr txBox="1">
            <a:spLocks noGrp="1"/>
          </p:cNvSpPr>
          <p:nvPr>
            <p:ph type="subTitle" idx="1"/>
          </p:nvPr>
        </p:nvSpPr>
        <p:spPr>
          <a:xfrm flipH="1">
            <a:off x="4637975" y="3130175"/>
            <a:ext cx="3525900" cy="810900"/>
          </a:xfrm>
          <a:prstGeom prst="rect">
            <a:avLst/>
          </a:prstGeom>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498" name="Google Shape;498;p43"/>
          <p:cNvGrpSpPr/>
          <p:nvPr/>
        </p:nvGrpSpPr>
        <p:grpSpPr>
          <a:xfrm>
            <a:off x="-35700" y="-30000"/>
            <a:ext cx="9215400" cy="5203500"/>
            <a:chOff x="-35700" y="-30000"/>
            <a:chExt cx="9215400" cy="5203500"/>
          </a:xfrm>
        </p:grpSpPr>
        <p:cxnSp>
          <p:nvCxnSpPr>
            <p:cNvPr id="499" name="Google Shape;499;p43"/>
            <p:cNvCxnSpPr/>
            <p:nvPr/>
          </p:nvCxnSpPr>
          <p:spPr>
            <a:xfrm>
              <a:off x="-35700" y="529972"/>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500" name="Google Shape;500;p43"/>
            <p:cNvCxnSpPr/>
            <p:nvPr/>
          </p:nvCxnSpPr>
          <p:spPr>
            <a:xfrm rot="5400000">
              <a:off x="-1965275"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501" name="Google Shape;501;p43"/>
          <p:cNvSpPr/>
          <p:nvPr/>
        </p:nvSpPr>
        <p:spPr>
          <a:xfrm>
            <a:off x="181925" y="124175"/>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ext 2">
  <p:cSld name="CUSTOM_4_1">
    <p:bg>
      <p:bgPr>
        <a:blipFill>
          <a:blip r:embed="rId2">
            <a:alphaModFix/>
          </a:blip>
          <a:stretch>
            <a:fillRect/>
          </a:stretch>
        </a:blipFill>
        <a:effectLst/>
      </p:bgPr>
    </p:bg>
    <p:spTree>
      <p:nvGrpSpPr>
        <p:cNvPr id="1" name="Shape 503"/>
        <p:cNvGrpSpPr/>
        <p:nvPr/>
      </p:nvGrpSpPr>
      <p:grpSpPr>
        <a:xfrm>
          <a:off x="0" y="0"/>
          <a:ext cx="0" cy="0"/>
          <a:chOff x="0" y="0"/>
          <a:chExt cx="0" cy="0"/>
        </a:xfrm>
      </p:grpSpPr>
      <p:sp>
        <p:nvSpPr>
          <p:cNvPr id="504" name="Google Shape;504;p44"/>
          <p:cNvSpPr txBox="1">
            <a:spLocks noGrp="1"/>
          </p:cNvSpPr>
          <p:nvPr>
            <p:ph type="title"/>
          </p:nvPr>
        </p:nvSpPr>
        <p:spPr>
          <a:xfrm>
            <a:off x="880000" y="1353625"/>
            <a:ext cx="3571200" cy="1198800"/>
          </a:xfrm>
          <a:prstGeom prst="rect">
            <a:avLst/>
          </a:prstGeom>
        </p:spPr>
        <p:txBody>
          <a:bodyPr spcFirstLastPara="1" wrap="square" lIns="0"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05" name="Google Shape;505;p44"/>
          <p:cNvSpPr txBox="1">
            <a:spLocks noGrp="1"/>
          </p:cNvSpPr>
          <p:nvPr>
            <p:ph type="subTitle" idx="1"/>
          </p:nvPr>
        </p:nvSpPr>
        <p:spPr>
          <a:xfrm>
            <a:off x="879825" y="2709575"/>
            <a:ext cx="3353700" cy="1080300"/>
          </a:xfrm>
          <a:prstGeom prst="rect">
            <a:avLst/>
          </a:prstGeom>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506" name="Google Shape;506;p44"/>
          <p:cNvGrpSpPr/>
          <p:nvPr/>
        </p:nvGrpSpPr>
        <p:grpSpPr>
          <a:xfrm>
            <a:off x="-35700" y="-30000"/>
            <a:ext cx="9215400" cy="5203500"/>
            <a:chOff x="-35700" y="-30000"/>
            <a:chExt cx="9215400" cy="5203500"/>
          </a:xfrm>
        </p:grpSpPr>
        <p:cxnSp>
          <p:nvCxnSpPr>
            <p:cNvPr id="507" name="Google Shape;507;p44"/>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508" name="Google Shape;508;p44"/>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509" name="Google Shape;509;p44"/>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510" name="Google Shape;510;p44"/>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511" name="Google Shape;511;p44"/>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512" name="Google Shape;512;p44"/>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513" name="Google Shape;513;p44"/>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4"/>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hree columns">
  <p:cSld name="CUSTOM_6">
    <p:bg>
      <p:bgPr>
        <a:blipFill>
          <a:blip r:embed="rId2">
            <a:alphaModFix/>
          </a:blip>
          <a:stretch>
            <a:fillRect/>
          </a:stretch>
        </a:blipFill>
        <a:effectLst/>
      </p:bgPr>
    </p:bg>
    <p:spTree>
      <p:nvGrpSpPr>
        <p:cNvPr id="1" name="Shape 516"/>
        <p:cNvGrpSpPr/>
        <p:nvPr/>
      </p:nvGrpSpPr>
      <p:grpSpPr>
        <a:xfrm>
          <a:off x="0" y="0"/>
          <a:ext cx="0" cy="0"/>
          <a:chOff x="0" y="0"/>
          <a:chExt cx="0" cy="0"/>
        </a:xfrm>
      </p:grpSpPr>
      <p:grpSp>
        <p:nvGrpSpPr>
          <p:cNvPr id="517" name="Google Shape;517;p45"/>
          <p:cNvGrpSpPr/>
          <p:nvPr/>
        </p:nvGrpSpPr>
        <p:grpSpPr>
          <a:xfrm>
            <a:off x="-35700" y="-30000"/>
            <a:ext cx="9215400" cy="5203500"/>
            <a:chOff x="-35700" y="-30000"/>
            <a:chExt cx="9215400" cy="5203500"/>
          </a:xfrm>
        </p:grpSpPr>
        <p:cxnSp>
          <p:nvCxnSpPr>
            <p:cNvPr id="518" name="Google Shape;518;p45"/>
            <p:cNvCxnSpPr/>
            <p:nvPr/>
          </p:nvCxnSpPr>
          <p:spPr>
            <a:xfrm>
              <a:off x="-21425" y="2571750"/>
              <a:ext cx="653400" cy="0"/>
            </a:xfrm>
            <a:prstGeom prst="straightConnector1">
              <a:avLst/>
            </a:prstGeom>
            <a:noFill/>
            <a:ln w="9525" cap="flat" cmpd="sng">
              <a:solidFill>
                <a:schemeClr val="dk1"/>
              </a:solidFill>
              <a:prstDash val="solid"/>
              <a:round/>
              <a:headEnd type="none" w="med" len="med"/>
              <a:tailEnd type="none" w="med" len="med"/>
            </a:ln>
          </p:spPr>
        </p:cxnSp>
        <p:cxnSp>
          <p:nvCxnSpPr>
            <p:cNvPr id="519" name="Google Shape;519;p45"/>
            <p:cNvCxnSpPr/>
            <p:nvPr/>
          </p:nvCxnSpPr>
          <p:spPr>
            <a:xfrm>
              <a:off x="-35700" y="529972"/>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520" name="Google Shape;520;p45"/>
            <p:cNvCxnSpPr/>
            <p:nvPr/>
          </p:nvCxnSpPr>
          <p:spPr>
            <a:xfrm rot="5400000">
              <a:off x="-1965275"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521" name="Google Shape;521;p45"/>
          <p:cNvSpPr/>
          <p:nvPr/>
        </p:nvSpPr>
        <p:spPr>
          <a:xfrm>
            <a:off x="181925" y="124175"/>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5"/>
          <p:cNvSpPr txBox="1">
            <a:spLocks noGrp="1"/>
          </p:cNvSpPr>
          <p:nvPr>
            <p:ph type="title"/>
          </p:nvPr>
        </p:nvSpPr>
        <p:spPr>
          <a:xfrm>
            <a:off x="1094861" y="1101325"/>
            <a:ext cx="6954300" cy="527700"/>
          </a:xfrm>
          <a:prstGeom prst="rect">
            <a:avLst/>
          </a:prstGeom>
        </p:spPr>
        <p:txBody>
          <a:bodyPr spcFirstLastPara="1" wrap="square" lIns="0" tIns="91425" rIns="91425" bIns="91425" anchor="b"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23" name="Google Shape;523;p45"/>
          <p:cNvSpPr txBox="1">
            <a:spLocks noGrp="1"/>
          </p:cNvSpPr>
          <p:nvPr>
            <p:ph type="subTitle" idx="1"/>
          </p:nvPr>
        </p:nvSpPr>
        <p:spPr>
          <a:xfrm>
            <a:off x="1094861" y="1506475"/>
            <a:ext cx="6954300" cy="776400"/>
          </a:xfrm>
          <a:prstGeom prst="rect">
            <a:avLst/>
          </a:prstGeom>
        </p:spPr>
        <p:txBody>
          <a:bodyPr spcFirstLastPara="1" wrap="square" lIns="0"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24" name="Google Shape;524;p45"/>
          <p:cNvSpPr txBox="1">
            <a:spLocks noGrp="1"/>
          </p:cNvSpPr>
          <p:nvPr>
            <p:ph type="title" idx="2"/>
          </p:nvPr>
        </p:nvSpPr>
        <p:spPr>
          <a:xfrm>
            <a:off x="1094861" y="2282875"/>
            <a:ext cx="6954300" cy="527700"/>
          </a:xfrm>
          <a:prstGeom prst="rect">
            <a:avLst/>
          </a:prstGeom>
        </p:spPr>
        <p:txBody>
          <a:bodyPr spcFirstLastPara="1" wrap="square" lIns="0" tIns="91425" rIns="91425" bIns="91425" anchor="b"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25" name="Google Shape;525;p45"/>
          <p:cNvSpPr txBox="1">
            <a:spLocks noGrp="1"/>
          </p:cNvSpPr>
          <p:nvPr>
            <p:ph type="subTitle" idx="3"/>
          </p:nvPr>
        </p:nvSpPr>
        <p:spPr>
          <a:xfrm>
            <a:off x="1094861" y="2688025"/>
            <a:ext cx="6954300" cy="776400"/>
          </a:xfrm>
          <a:prstGeom prst="rect">
            <a:avLst/>
          </a:prstGeom>
        </p:spPr>
        <p:txBody>
          <a:bodyPr spcFirstLastPara="1" wrap="square" lIns="0"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26" name="Google Shape;526;p45"/>
          <p:cNvSpPr txBox="1">
            <a:spLocks noGrp="1"/>
          </p:cNvSpPr>
          <p:nvPr>
            <p:ph type="title" idx="4"/>
          </p:nvPr>
        </p:nvSpPr>
        <p:spPr>
          <a:xfrm>
            <a:off x="1094861" y="3464425"/>
            <a:ext cx="6954300" cy="527700"/>
          </a:xfrm>
          <a:prstGeom prst="rect">
            <a:avLst/>
          </a:prstGeom>
        </p:spPr>
        <p:txBody>
          <a:bodyPr spcFirstLastPara="1" wrap="square" lIns="0" tIns="91425" rIns="91425" bIns="91425" anchor="b"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27" name="Google Shape;527;p45"/>
          <p:cNvSpPr txBox="1">
            <a:spLocks noGrp="1"/>
          </p:cNvSpPr>
          <p:nvPr>
            <p:ph type="subTitle" idx="5"/>
          </p:nvPr>
        </p:nvSpPr>
        <p:spPr>
          <a:xfrm>
            <a:off x="1094861" y="3869575"/>
            <a:ext cx="6954300" cy="776400"/>
          </a:xfrm>
          <a:prstGeom prst="rect">
            <a:avLst/>
          </a:prstGeom>
        </p:spPr>
        <p:txBody>
          <a:bodyPr spcFirstLastPara="1" wrap="square" lIns="0"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28" name="Google Shape;528;p45"/>
          <p:cNvSpPr txBox="1">
            <a:spLocks noGrp="1"/>
          </p:cNvSpPr>
          <p:nvPr>
            <p:ph type="title" idx="6"/>
          </p:nvPr>
        </p:nvSpPr>
        <p:spPr>
          <a:xfrm>
            <a:off x="720000" y="527825"/>
            <a:ext cx="7704000" cy="622800"/>
          </a:xfrm>
          <a:prstGeom prst="rect">
            <a:avLst/>
          </a:prstGeom>
          <a:ln>
            <a:noFill/>
          </a:ln>
        </p:spPr>
        <p:txBody>
          <a:bodyPr spcFirstLastPara="1" wrap="square" lIns="0"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9" name="Google Shape;529;p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wo columns 1">
  <p:cSld name="CUSTOM_6_1">
    <p:bg>
      <p:bgPr>
        <a:blipFill>
          <a:blip r:embed="rId2">
            <a:alphaModFix/>
          </a:blip>
          <a:stretch>
            <a:fillRect/>
          </a:stretch>
        </a:blipFill>
        <a:effectLst/>
      </p:bgPr>
    </p:bg>
    <p:spTree>
      <p:nvGrpSpPr>
        <p:cNvPr id="1" name="Shape 530"/>
        <p:cNvGrpSpPr/>
        <p:nvPr/>
      </p:nvGrpSpPr>
      <p:grpSpPr>
        <a:xfrm>
          <a:off x="0" y="0"/>
          <a:ext cx="0" cy="0"/>
          <a:chOff x="0" y="0"/>
          <a:chExt cx="0" cy="0"/>
        </a:xfrm>
      </p:grpSpPr>
      <p:sp>
        <p:nvSpPr>
          <p:cNvPr id="531" name="Google Shape;531;p46"/>
          <p:cNvSpPr txBox="1">
            <a:spLocks noGrp="1"/>
          </p:cNvSpPr>
          <p:nvPr>
            <p:ph type="body" idx="1"/>
          </p:nvPr>
        </p:nvSpPr>
        <p:spPr>
          <a:xfrm>
            <a:off x="719975" y="1922886"/>
            <a:ext cx="3780600" cy="2562900"/>
          </a:xfrm>
          <a:prstGeom prst="rect">
            <a:avLst/>
          </a:prstGeom>
        </p:spPr>
        <p:txBody>
          <a:bodyPr spcFirstLastPara="1" wrap="square" lIns="0" tIns="91425" rIns="91425" bIns="91425" anchor="t" anchorCtr="0">
            <a:noAutofit/>
          </a:bodyPr>
          <a:lstStyle>
            <a:lvl1pPr marL="457200" lvl="0" indent="-304800" rtl="0">
              <a:lnSpc>
                <a:spcPct val="100000"/>
              </a:lnSpc>
              <a:spcBef>
                <a:spcPts val="0"/>
              </a:spcBef>
              <a:spcAft>
                <a:spcPts val="0"/>
              </a:spcAft>
              <a:buSzPts val="12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1600"/>
              </a:spcBef>
              <a:spcAft>
                <a:spcPts val="0"/>
              </a:spcAft>
              <a:buSzPts val="1200"/>
              <a:buChar char="■"/>
              <a:defRPr/>
            </a:lvl3pPr>
            <a:lvl4pPr marL="1828800" lvl="3" indent="-304800" rtl="0">
              <a:lnSpc>
                <a:spcPct val="115000"/>
              </a:lnSpc>
              <a:spcBef>
                <a:spcPts val="1600"/>
              </a:spcBef>
              <a:spcAft>
                <a:spcPts val="0"/>
              </a:spcAft>
              <a:buSzPts val="1200"/>
              <a:buChar char="●"/>
              <a:defRPr/>
            </a:lvl4pPr>
            <a:lvl5pPr marL="2286000" lvl="4" indent="-304800" rtl="0">
              <a:lnSpc>
                <a:spcPct val="115000"/>
              </a:lnSpc>
              <a:spcBef>
                <a:spcPts val="1600"/>
              </a:spcBef>
              <a:spcAft>
                <a:spcPts val="0"/>
              </a:spcAft>
              <a:buSzPts val="1200"/>
              <a:buChar char="○"/>
              <a:defRPr/>
            </a:lvl5pPr>
            <a:lvl6pPr marL="2743200" lvl="5" indent="-304800" rtl="0">
              <a:lnSpc>
                <a:spcPct val="115000"/>
              </a:lnSpc>
              <a:spcBef>
                <a:spcPts val="1600"/>
              </a:spcBef>
              <a:spcAft>
                <a:spcPts val="0"/>
              </a:spcAft>
              <a:buSzPts val="1200"/>
              <a:buChar char="■"/>
              <a:defRPr/>
            </a:lvl6pPr>
            <a:lvl7pPr marL="3200400" lvl="6" indent="-304800" rtl="0">
              <a:lnSpc>
                <a:spcPct val="115000"/>
              </a:lnSpc>
              <a:spcBef>
                <a:spcPts val="1600"/>
              </a:spcBef>
              <a:spcAft>
                <a:spcPts val="0"/>
              </a:spcAft>
              <a:buSzPts val="1200"/>
              <a:buChar char="●"/>
              <a:defRPr/>
            </a:lvl7pPr>
            <a:lvl8pPr marL="3657600" lvl="7" indent="-304800" rtl="0">
              <a:lnSpc>
                <a:spcPct val="115000"/>
              </a:lnSpc>
              <a:spcBef>
                <a:spcPts val="1600"/>
              </a:spcBef>
              <a:spcAft>
                <a:spcPts val="0"/>
              </a:spcAft>
              <a:buSzPts val="1200"/>
              <a:buChar char="○"/>
              <a:defRPr/>
            </a:lvl8pPr>
            <a:lvl9pPr marL="4114800" lvl="8" indent="-304800" rtl="0">
              <a:lnSpc>
                <a:spcPct val="115000"/>
              </a:lnSpc>
              <a:spcBef>
                <a:spcPts val="1600"/>
              </a:spcBef>
              <a:spcAft>
                <a:spcPts val="1600"/>
              </a:spcAft>
              <a:buSzPts val="1200"/>
              <a:buChar char="■"/>
              <a:defRPr/>
            </a:lvl9pPr>
          </a:lstStyle>
          <a:p>
            <a:endParaRPr/>
          </a:p>
        </p:txBody>
      </p:sp>
      <p:sp>
        <p:nvSpPr>
          <p:cNvPr id="532" name="Google Shape;532;p46"/>
          <p:cNvSpPr txBox="1">
            <a:spLocks noGrp="1"/>
          </p:cNvSpPr>
          <p:nvPr>
            <p:ph type="body" idx="2"/>
          </p:nvPr>
        </p:nvSpPr>
        <p:spPr>
          <a:xfrm>
            <a:off x="4742425" y="1922886"/>
            <a:ext cx="3681600" cy="2562900"/>
          </a:xfrm>
          <a:prstGeom prst="rect">
            <a:avLst/>
          </a:prstGeom>
        </p:spPr>
        <p:txBody>
          <a:bodyPr spcFirstLastPara="1" wrap="square" lIns="0" tIns="91425" rIns="91425" bIns="91425" anchor="t" anchorCtr="0">
            <a:noAutofit/>
          </a:bodyPr>
          <a:lstStyle>
            <a:lvl1pPr marL="457200" lvl="0" indent="-304800" rtl="0">
              <a:lnSpc>
                <a:spcPct val="100000"/>
              </a:lnSpc>
              <a:spcBef>
                <a:spcPts val="0"/>
              </a:spcBef>
              <a:spcAft>
                <a:spcPts val="0"/>
              </a:spcAft>
              <a:buSzPts val="12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1600"/>
              </a:spcBef>
              <a:spcAft>
                <a:spcPts val="0"/>
              </a:spcAft>
              <a:buSzPts val="1200"/>
              <a:buChar char="■"/>
              <a:defRPr/>
            </a:lvl3pPr>
            <a:lvl4pPr marL="1828800" lvl="3" indent="-304800" rtl="0">
              <a:lnSpc>
                <a:spcPct val="115000"/>
              </a:lnSpc>
              <a:spcBef>
                <a:spcPts val="1600"/>
              </a:spcBef>
              <a:spcAft>
                <a:spcPts val="0"/>
              </a:spcAft>
              <a:buSzPts val="1200"/>
              <a:buChar char="●"/>
              <a:defRPr/>
            </a:lvl4pPr>
            <a:lvl5pPr marL="2286000" lvl="4" indent="-304800" rtl="0">
              <a:lnSpc>
                <a:spcPct val="115000"/>
              </a:lnSpc>
              <a:spcBef>
                <a:spcPts val="1600"/>
              </a:spcBef>
              <a:spcAft>
                <a:spcPts val="0"/>
              </a:spcAft>
              <a:buSzPts val="1200"/>
              <a:buChar char="○"/>
              <a:defRPr/>
            </a:lvl5pPr>
            <a:lvl6pPr marL="2743200" lvl="5" indent="-304800" rtl="0">
              <a:lnSpc>
                <a:spcPct val="115000"/>
              </a:lnSpc>
              <a:spcBef>
                <a:spcPts val="1600"/>
              </a:spcBef>
              <a:spcAft>
                <a:spcPts val="0"/>
              </a:spcAft>
              <a:buSzPts val="1200"/>
              <a:buChar char="■"/>
              <a:defRPr/>
            </a:lvl6pPr>
            <a:lvl7pPr marL="3200400" lvl="6" indent="-304800" rtl="0">
              <a:lnSpc>
                <a:spcPct val="115000"/>
              </a:lnSpc>
              <a:spcBef>
                <a:spcPts val="1600"/>
              </a:spcBef>
              <a:spcAft>
                <a:spcPts val="0"/>
              </a:spcAft>
              <a:buSzPts val="1200"/>
              <a:buChar char="●"/>
              <a:defRPr/>
            </a:lvl7pPr>
            <a:lvl8pPr marL="3657600" lvl="7" indent="-304800" rtl="0">
              <a:lnSpc>
                <a:spcPct val="115000"/>
              </a:lnSpc>
              <a:spcBef>
                <a:spcPts val="1600"/>
              </a:spcBef>
              <a:spcAft>
                <a:spcPts val="0"/>
              </a:spcAft>
              <a:buSzPts val="1200"/>
              <a:buChar char="○"/>
              <a:defRPr/>
            </a:lvl8pPr>
            <a:lvl9pPr marL="4114800" lvl="8" indent="-304800" rtl="0">
              <a:lnSpc>
                <a:spcPct val="115000"/>
              </a:lnSpc>
              <a:spcBef>
                <a:spcPts val="1600"/>
              </a:spcBef>
              <a:spcAft>
                <a:spcPts val="1600"/>
              </a:spcAft>
              <a:buSzPts val="1200"/>
              <a:buChar char="■"/>
              <a:defRPr/>
            </a:lvl9pPr>
          </a:lstStyle>
          <a:p>
            <a:endParaRPr/>
          </a:p>
        </p:txBody>
      </p:sp>
      <p:sp>
        <p:nvSpPr>
          <p:cNvPr id="533" name="Google Shape;533;p46"/>
          <p:cNvSpPr txBox="1">
            <a:spLocks noGrp="1"/>
          </p:cNvSpPr>
          <p:nvPr>
            <p:ph type="title"/>
          </p:nvPr>
        </p:nvSpPr>
        <p:spPr>
          <a:xfrm>
            <a:off x="720000" y="1521225"/>
            <a:ext cx="3780600" cy="4119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3500"/>
              <a:buNone/>
              <a:defRPr sz="2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34" name="Google Shape;534;p46"/>
          <p:cNvSpPr txBox="1">
            <a:spLocks noGrp="1"/>
          </p:cNvSpPr>
          <p:nvPr>
            <p:ph type="title" idx="3"/>
          </p:nvPr>
        </p:nvSpPr>
        <p:spPr>
          <a:xfrm>
            <a:off x="4742425" y="1521225"/>
            <a:ext cx="3681600" cy="4119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3500"/>
              <a:buNone/>
              <a:defRPr sz="2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35" name="Google Shape;535;p46"/>
          <p:cNvSpPr txBox="1">
            <a:spLocks noGrp="1"/>
          </p:cNvSpPr>
          <p:nvPr>
            <p:ph type="title" idx="4"/>
          </p:nvPr>
        </p:nvSpPr>
        <p:spPr>
          <a:xfrm>
            <a:off x="720000" y="527825"/>
            <a:ext cx="7704000" cy="622800"/>
          </a:xfrm>
          <a:prstGeom prst="rect">
            <a:avLst/>
          </a:prstGeom>
          <a:ln>
            <a:noFill/>
          </a:ln>
        </p:spPr>
        <p:txBody>
          <a:bodyPr spcFirstLastPara="1" wrap="square" lIns="0"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536" name="Google Shape;536;p46"/>
          <p:cNvGrpSpPr/>
          <p:nvPr/>
        </p:nvGrpSpPr>
        <p:grpSpPr>
          <a:xfrm>
            <a:off x="-35700" y="-30000"/>
            <a:ext cx="9215400" cy="5203500"/>
            <a:chOff x="-35700" y="-30000"/>
            <a:chExt cx="9215400" cy="5203500"/>
          </a:xfrm>
        </p:grpSpPr>
        <p:cxnSp>
          <p:nvCxnSpPr>
            <p:cNvPr id="537" name="Google Shape;537;p46"/>
            <p:cNvCxnSpPr/>
            <p:nvPr/>
          </p:nvCxnSpPr>
          <p:spPr>
            <a:xfrm>
              <a:off x="-21425" y="2571750"/>
              <a:ext cx="653400" cy="0"/>
            </a:xfrm>
            <a:prstGeom prst="straightConnector1">
              <a:avLst/>
            </a:prstGeom>
            <a:noFill/>
            <a:ln w="9525" cap="flat" cmpd="sng">
              <a:solidFill>
                <a:schemeClr val="dk1"/>
              </a:solidFill>
              <a:prstDash val="solid"/>
              <a:round/>
              <a:headEnd type="none" w="med" len="med"/>
              <a:tailEnd type="none" w="med" len="med"/>
            </a:ln>
          </p:spPr>
        </p:cxnSp>
        <p:cxnSp>
          <p:nvCxnSpPr>
            <p:cNvPr id="538" name="Google Shape;538;p46"/>
            <p:cNvCxnSpPr/>
            <p:nvPr/>
          </p:nvCxnSpPr>
          <p:spPr>
            <a:xfrm>
              <a:off x="-35700" y="529972"/>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539" name="Google Shape;539;p46"/>
            <p:cNvCxnSpPr/>
            <p:nvPr/>
          </p:nvCxnSpPr>
          <p:spPr>
            <a:xfrm rot="5400000">
              <a:off x="-1965275"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540" name="Google Shape;540;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four columns">
  <p:cSld name="CUSTOM_5_1">
    <p:bg>
      <p:bgPr>
        <a:blipFill>
          <a:blip r:embed="rId2">
            <a:alphaModFix/>
          </a:blip>
          <a:stretch>
            <a:fillRect/>
          </a:stretch>
        </a:blipFill>
        <a:effectLst/>
      </p:bgPr>
    </p:bg>
    <p:spTree>
      <p:nvGrpSpPr>
        <p:cNvPr id="1" name="Shape 541"/>
        <p:cNvGrpSpPr/>
        <p:nvPr/>
      </p:nvGrpSpPr>
      <p:grpSpPr>
        <a:xfrm>
          <a:off x="0" y="0"/>
          <a:ext cx="0" cy="0"/>
          <a:chOff x="0" y="0"/>
          <a:chExt cx="0" cy="0"/>
        </a:xfrm>
      </p:grpSpPr>
      <p:sp>
        <p:nvSpPr>
          <p:cNvPr id="542" name="Google Shape;542;p47"/>
          <p:cNvSpPr txBox="1">
            <a:spLocks noGrp="1"/>
          </p:cNvSpPr>
          <p:nvPr>
            <p:ph type="title"/>
          </p:nvPr>
        </p:nvSpPr>
        <p:spPr>
          <a:xfrm flipH="1">
            <a:off x="1071619" y="1652134"/>
            <a:ext cx="2120700" cy="393600"/>
          </a:xfrm>
          <a:prstGeom prst="rect">
            <a:avLst/>
          </a:prstGeom>
          <a:ln>
            <a:noFill/>
          </a:ln>
        </p:spPr>
        <p:txBody>
          <a:bodyPr spcFirstLastPara="1" wrap="square" lIns="0" tIns="91425" rIns="91425" bIns="91425" anchor="b" anchorCtr="0">
            <a:noAutofit/>
          </a:bodyPr>
          <a:lstStyle>
            <a:lvl1pPr lvl="0" algn="r" rtl="0">
              <a:spcBef>
                <a:spcPts val="0"/>
              </a:spcBef>
              <a:spcAft>
                <a:spcPts val="0"/>
              </a:spcAft>
              <a:buSzPts val="3500"/>
              <a:buNone/>
              <a:defRPr sz="2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543" name="Google Shape;543;p47"/>
          <p:cNvSpPr txBox="1">
            <a:spLocks noGrp="1"/>
          </p:cNvSpPr>
          <p:nvPr>
            <p:ph type="subTitle" idx="1"/>
          </p:nvPr>
        </p:nvSpPr>
        <p:spPr>
          <a:xfrm flipH="1">
            <a:off x="1071619" y="1934000"/>
            <a:ext cx="2120700" cy="572700"/>
          </a:xfrm>
          <a:prstGeom prst="rect">
            <a:avLst/>
          </a:prstGeom>
          <a:ln>
            <a:noFill/>
          </a:ln>
        </p:spPr>
        <p:txBody>
          <a:bodyPr spcFirstLastPara="1" wrap="square" lIns="0" tIns="91425" rIns="91425" bIns="91425" anchor="t" anchorCtr="0">
            <a:noAutofit/>
          </a:bodyPr>
          <a:lstStyle>
            <a:lvl1pPr lvl="0" algn="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544" name="Google Shape;544;p47"/>
          <p:cNvSpPr txBox="1">
            <a:spLocks noGrp="1"/>
          </p:cNvSpPr>
          <p:nvPr>
            <p:ph type="title" idx="2"/>
          </p:nvPr>
        </p:nvSpPr>
        <p:spPr>
          <a:xfrm flipH="1">
            <a:off x="1071619" y="3284934"/>
            <a:ext cx="2120700" cy="393600"/>
          </a:xfrm>
          <a:prstGeom prst="rect">
            <a:avLst/>
          </a:prstGeom>
          <a:ln>
            <a:noFill/>
          </a:ln>
        </p:spPr>
        <p:txBody>
          <a:bodyPr spcFirstLastPara="1" wrap="square" lIns="0" tIns="91425" rIns="91425" bIns="91425" anchor="b" anchorCtr="0">
            <a:noAutofit/>
          </a:bodyPr>
          <a:lstStyle>
            <a:lvl1pPr lvl="0" algn="r" rtl="0">
              <a:spcBef>
                <a:spcPts val="0"/>
              </a:spcBef>
              <a:spcAft>
                <a:spcPts val="0"/>
              </a:spcAft>
              <a:buSzPts val="3500"/>
              <a:buNone/>
              <a:defRPr sz="2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545" name="Google Shape;545;p47"/>
          <p:cNvSpPr txBox="1">
            <a:spLocks noGrp="1"/>
          </p:cNvSpPr>
          <p:nvPr>
            <p:ph type="subTitle" idx="3"/>
          </p:nvPr>
        </p:nvSpPr>
        <p:spPr>
          <a:xfrm flipH="1">
            <a:off x="1071619" y="3566800"/>
            <a:ext cx="2120700" cy="572700"/>
          </a:xfrm>
          <a:prstGeom prst="rect">
            <a:avLst/>
          </a:prstGeom>
          <a:ln>
            <a:noFill/>
          </a:ln>
        </p:spPr>
        <p:txBody>
          <a:bodyPr spcFirstLastPara="1" wrap="square" lIns="0" tIns="91425" rIns="91425" bIns="91425" anchor="t" anchorCtr="0">
            <a:noAutofit/>
          </a:bodyPr>
          <a:lstStyle>
            <a:lvl1pPr lvl="0" algn="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546" name="Google Shape;546;p47"/>
          <p:cNvSpPr txBox="1">
            <a:spLocks noGrp="1"/>
          </p:cNvSpPr>
          <p:nvPr>
            <p:ph type="title" idx="4"/>
          </p:nvPr>
        </p:nvSpPr>
        <p:spPr>
          <a:xfrm>
            <a:off x="5951681" y="1652134"/>
            <a:ext cx="2120700" cy="3936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3500"/>
              <a:buNone/>
              <a:defRPr sz="2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547" name="Google Shape;547;p47"/>
          <p:cNvSpPr txBox="1">
            <a:spLocks noGrp="1"/>
          </p:cNvSpPr>
          <p:nvPr>
            <p:ph type="subTitle" idx="5"/>
          </p:nvPr>
        </p:nvSpPr>
        <p:spPr>
          <a:xfrm>
            <a:off x="5951681" y="1934000"/>
            <a:ext cx="2120700" cy="572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548" name="Google Shape;548;p47"/>
          <p:cNvSpPr txBox="1">
            <a:spLocks noGrp="1"/>
          </p:cNvSpPr>
          <p:nvPr>
            <p:ph type="title" idx="6"/>
          </p:nvPr>
        </p:nvSpPr>
        <p:spPr>
          <a:xfrm>
            <a:off x="5951681" y="3284934"/>
            <a:ext cx="2120700" cy="3936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3500"/>
              <a:buNone/>
              <a:defRPr sz="2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549" name="Google Shape;549;p47"/>
          <p:cNvSpPr txBox="1">
            <a:spLocks noGrp="1"/>
          </p:cNvSpPr>
          <p:nvPr>
            <p:ph type="subTitle" idx="7"/>
          </p:nvPr>
        </p:nvSpPr>
        <p:spPr>
          <a:xfrm>
            <a:off x="5951681" y="3566800"/>
            <a:ext cx="2120700" cy="572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550" name="Google Shape;550;p47"/>
          <p:cNvSpPr txBox="1">
            <a:spLocks noGrp="1"/>
          </p:cNvSpPr>
          <p:nvPr>
            <p:ph type="title" idx="8"/>
          </p:nvPr>
        </p:nvSpPr>
        <p:spPr>
          <a:xfrm>
            <a:off x="720000" y="527825"/>
            <a:ext cx="7704000" cy="622800"/>
          </a:xfrm>
          <a:prstGeom prst="rect">
            <a:avLst/>
          </a:prstGeom>
          <a:ln>
            <a:noFill/>
          </a:ln>
        </p:spPr>
        <p:txBody>
          <a:bodyPr spcFirstLastPara="1" wrap="square" lIns="0"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551" name="Google Shape;551;p47"/>
          <p:cNvGrpSpPr/>
          <p:nvPr/>
        </p:nvGrpSpPr>
        <p:grpSpPr>
          <a:xfrm>
            <a:off x="-35700" y="-30000"/>
            <a:ext cx="9215400" cy="5203500"/>
            <a:chOff x="-35700" y="-30000"/>
            <a:chExt cx="9215400" cy="5203500"/>
          </a:xfrm>
        </p:grpSpPr>
        <p:cxnSp>
          <p:nvCxnSpPr>
            <p:cNvPr id="552" name="Google Shape;552;p47"/>
            <p:cNvCxnSpPr/>
            <p:nvPr/>
          </p:nvCxnSpPr>
          <p:spPr>
            <a:xfrm>
              <a:off x="-35700" y="529972"/>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553" name="Google Shape;553;p47"/>
            <p:cNvCxnSpPr/>
            <p:nvPr/>
          </p:nvCxnSpPr>
          <p:spPr>
            <a:xfrm>
              <a:off x="-35700" y="4623597"/>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554" name="Google Shape;554;p47"/>
            <p:cNvCxnSpPr/>
            <p:nvPr/>
          </p:nvCxnSpPr>
          <p:spPr>
            <a:xfrm>
              <a:off x="8509900" y="2571750"/>
              <a:ext cx="636900" cy="0"/>
            </a:xfrm>
            <a:prstGeom prst="straightConnector1">
              <a:avLst/>
            </a:prstGeom>
            <a:noFill/>
            <a:ln w="9525" cap="flat" cmpd="sng">
              <a:solidFill>
                <a:schemeClr val="dk1"/>
              </a:solidFill>
              <a:prstDash val="solid"/>
              <a:round/>
              <a:headEnd type="none" w="med" len="med"/>
              <a:tailEnd type="none" w="med" len="med"/>
            </a:ln>
          </p:spPr>
        </p:cxnSp>
        <p:cxnSp>
          <p:nvCxnSpPr>
            <p:cNvPr id="555" name="Google Shape;555;p47"/>
            <p:cNvCxnSpPr/>
            <p:nvPr/>
          </p:nvCxnSpPr>
          <p:spPr>
            <a:xfrm rot="5400000">
              <a:off x="5912100"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556" name="Google Shape;556;p47"/>
          <p:cNvSpPr/>
          <p:nvPr/>
        </p:nvSpPr>
        <p:spPr>
          <a:xfrm>
            <a:off x="8712900" y="4751950"/>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six columns">
  <p:cSld name="CUSTOM_7_1">
    <p:bg>
      <p:bgPr>
        <a:blipFill>
          <a:blip r:embed="rId2">
            <a:alphaModFix/>
          </a:blip>
          <a:stretch>
            <a:fillRect/>
          </a:stretch>
        </a:blipFill>
        <a:effectLst/>
      </p:bgPr>
    </p:bg>
    <p:spTree>
      <p:nvGrpSpPr>
        <p:cNvPr id="1" name="Shape 558"/>
        <p:cNvGrpSpPr/>
        <p:nvPr/>
      </p:nvGrpSpPr>
      <p:grpSpPr>
        <a:xfrm>
          <a:off x="0" y="0"/>
          <a:ext cx="0" cy="0"/>
          <a:chOff x="0" y="0"/>
          <a:chExt cx="0" cy="0"/>
        </a:xfrm>
      </p:grpSpPr>
      <p:sp>
        <p:nvSpPr>
          <p:cNvPr id="559" name="Google Shape;559;p48"/>
          <p:cNvSpPr txBox="1">
            <a:spLocks noGrp="1"/>
          </p:cNvSpPr>
          <p:nvPr>
            <p:ph type="title"/>
          </p:nvPr>
        </p:nvSpPr>
        <p:spPr>
          <a:xfrm>
            <a:off x="1843206" y="1218250"/>
            <a:ext cx="2120700" cy="393600"/>
          </a:xfrm>
          <a:prstGeom prst="rect">
            <a:avLst/>
          </a:prstGeom>
          <a:ln>
            <a:noFill/>
          </a:ln>
        </p:spPr>
        <p:txBody>
          <a:bodyPr spcFirstLastPara="1" wrap="square" lIns="0" tIns="91425" rIns="91425" bIns="91425" anchor="t" anchorCtr="0">
            <a:noAutofit/>
          </a:bodyPr>
          <a:lstStyle>
            <a:lvl1pPr lvl="0" rtl="0">
              <a:spcBef>
                <a:spcPts val="0"/>
              </a:spcBef>
              <a:spcAft>
                <a:spcPts val="0"/>
              </a:spcAft>
              <a:buSzPts val="3500"/>
              <a:buNone/>
              <a:defRPr sz="2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560" name="Google Shape;560;p48"/>
          <p:cNvSpPr txBox="1">
            <a:spLocks noGrp="1"/>
          </p:cNvSpPr>
          <p:nvPr>
            <p:ph type="subTitle" idx="1"/>
          </p:nvPr>
        </p:nvSpPr>
        <p:spPr>
          <a:xfrm>
            <a:off x="1843206" y="1611850"/>
            <a:ext cx="2120700" cy="572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561" name="Google Shape;561;p48"/>
          <p:cNvSpPr txBox="1">
            <a:spLocks noGrp="1"/>
          </p:cNvSpPr>
          <p:nvPr>
            <p:ph type="title" idx="2"/>
          </p:nvPr>
        </p:nvSpPr>
        <p:spPr>
          <a:xfrm>
            <a:off x="1843206" y="2382250"/>
            <a:ext cx="2120700" cy="393600"/>
          </a:xfrm>
          <a:prstGeom prst="rect">
            <a:avLst/>
          </a:prstGeom>
          <a:ln>
            <a:noFill/>
          </a:ln>
        </p:spPr>
        <p:txBody>
          <a:bodyPr spcFirstLastPara="1" wrap="square" lIns="0" tIns="91425" rIns="91425" bIns="91425" anchor="t" anchorCtr="0">
            <a:noAutofit/>
          </a:bodyPr>
          <a:lstStyle>
            <a:lvl1pPr lvl="0" rtl="0">
              <a:spcBef>
                <a:spcPts val="0"/>
              </a:spcBef>
              <a:spcAft>
                <a:spcPts val="0"/>
              </a:spcAft>
              <a:buSzPts val="3500"/>
              <a:buNone/>
              <a:defRPr sz="2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562" name="Google Shape;562;p48"/>
          <p:cNvSpPr txBox="1">
            <a:spLocks noGrp="1"/>
          </p:cNvSpPr>
          <p:nvPr>
            <p:ph type="subTitle" idx="3"/>
          </p:nvPr>
        </p:nvSpPr>
        <p:spPr>
          <a:xfrm>
            <a:off x="1843206" y="2775850"/>
            <a:ext cx="2120700" cy="572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563" name="Google Shape;563;p48"/>
          <p:cNvSpPr txBox="1">
            <a:spLocks noGrp="1"/>
          </p:cNvSpPr>
          <p:nvPr>
            <p:ph type="title" idx="4"/>
          </p:nvPr>
        </p:nvSpPr>
        <p:spPr>
          <a:xfrm>
            <a:off x="1843206" y="3546250"/>
            <a:ext cx="2120700" cy="393600"/>
          </a:xfrm>
          <a:prstGeom prst="rect">
            <a:avLst/>
          </a:prstGeom>
          <a:ln>
            <a:noFill/>
          </a:ln>
        </p:spPr>
        <p:txBody>
          <a:bodyPr spcFirstLastPara="1" wrap="square" lIns="0" tIns="91425" rIns="91425" bIns="91425" anchor="t" anchorCtr="0">
            <a:noAutofit/>
          </a:bodyPr>
          <a:lstStyle>
            <a:lvl1pPr lvl="0" rtl="0">
              <a:spcBef>
                <a:spcPts val="0"/>
              </a:spcBef>
              <a:spcAft>
                <a:spcPts val="0"/>
              </a:spcAft>
              <a:buSzPts val="3500"/>
              <a:buNone/>
              <a:defRPr sz="2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564" name="Google Shape;564;p48"/>
          <p:cNvSpPr txBox="1">
            <a:spLocks noGrp="1"/>
          </p:cNvSpPr>
          <p:nvPr>
            <p:ph type="subTitle" idx="5"/>
          </p:nvPr>
        </p:nvSpPr>
        <p:spPr>
          <a:xfrm>
            <a:off x="1843206" y="3939850"/>
            <a:ext cx="2120700" cy="572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565" name="Google Shape;565;p48"/>
          <p:cNvSpPr txBox="1">
            <a:spLocks noGrp="1"/>
          </p:cNvSpPr>
          <p:nvPr>
            <p:ph type="title" idx="6"/>
          </p:nvPr>
        </p:nvSpPr>
        <p:spPr>
          <a:xfrm>
            <a:off x="6167681" y="1218250"/>
            <a:ext cx="2120700" cy="393600"/>
          </a:xfrm>
          <a:prstGeom prst="rect">
            <a:avLst/>
          </a:prstGeom>
          <a:ln>
            <a:noFill/>
          </a:ln>
        </p:spPr>
        <p:txBody>
          <a:bodyPr spcFirstLastPara="1" wrap="square" lIns="0" tIns="91425" rIns="91425" bIns="91425" anchor="t" anchorCtr="0">
            <a:noAutofit/>
          </a:bodyPr>
          <a:lstStyle>
            <a:lvl1pPr lvl="0" rtl="0">
              <a:spcBef>
                <a:spcPts val="0"/>
              </a:spcBef>
              <a:spcAft>
                <a:spcPts val="0"/>
              </a:spcAft>
              <a:buSzPts val="3500"/>
              <a:buNone/>
              <a:defRPr sz="2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566" name="Google Shape;566;p48"/>
          <p:cNvSpPr txBox="1">
            <a:spLocks noGrp="1"/>
          </p:cNvSpPr>
          <p:nvPr>
            <p:ph type="subTitle" idx="7"/>
          </p:nvPr>
        </p:nvSpPr>
        <p:spPr>
          <a:xfrm>
            <a:off x="6167681" y="1611850"/>
            <a:ext cx="2120700" cy="572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567" name="Google Shape;567;p48"/>
          <p:cNvSpPr txBox="1">
            <a:spLocks noGrp="1"/>
          </p:cNvSpPr>
          <p:nvPr>
            <p:ph type="title" idx="8"/>
          </p:nvPr>
        </p:nvSpPr>
        <p:spPr>
          <a:xfrm>
            <a:off x="6167681" y="2382250"/>
            <a:ext cx="2120700" cy="393600"/>
          </a:xfrm>
          <a:prstGeom prst="rect">
            <a:avLst/>
          </a:prstGeom>
          <a:ln>
            <a:noFill/>
          </a:ln>
        </p:spPr>
        <p:txBody>
          <a:bodyPr spcFirstLastPara="1" wrap="square" lIns="0" tIns="91425" rIns="91425" bIns="91425" anchor="t" anchorCtr="0">
            <a:noAutofit/>
          </a:bodyPr>
          <a:lstStyle>
            <a:lvl1pPr lvl="0" rtl="0">
              <a:spcBef>
                <a:spcPts val="0"/>
              </a:spcBef>
              <a:spcAft>
                <a:spcPts val="0"/>
              </a:spcAft>
              <a:buSzPts val="3500"/>
              <a:buNone/>
              <a:defRPr sz="2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568" name="Google Shape;568;p48"/>
          <p:cNvSpPr txBox="1">
            <a:spLocks noGrp="1"/>
          </p:cNvSpPr>
          <p:nvPr>
            <p:ph type="subTitle" idx="9"/>
          </p:nvPr>
        </p:nvSpPr>
        <p:spPr>
          <a:xfrm>
            <a:off x="6167681" y="2775850"/>
            <a:ext cx="2120700" cy="572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569" name="Google Shape;569;p48"/>
          <p:cNvSpPr txBox="1">
            <a:spLocks noGrp="1"/>
          </p:cNvSpPr>
          <p:nvPr>
            <p:ph type="title" idx="13"/>
          </p:nvPr>
        </p:nvSpPr>
        <p:spPr>
          <a:xfrm>
            <a:off x="6167681" y="3546250"/>
            <a:ext cx="2120700" cy="393600"/>
          </a:xfrm>
          <a:prstGeom prst="rect">
            <a:avLst/>
          </a:prstGeom>
          <a:ln>
            <a:noFill/>
          </a:ln>
        </p:spPr>
        <p:txBody>
          <a:bodyPr spcFirstLastPara="1" wrap="square" lIns="0" tIns="91425" rIns="91425" bIns="91425" anchor="t" anchorCtr="0">
            <a:noAutofit/>
          </a:bodyPr>
          <a:lstStyle>
            <a:lvl1pPr lvl="0" rtl="0">
              <a:spcBef>
                <a:spcPts val="0"/>
              </a:spcBef>
              <a:spcAft>
                <a:spcPts val="0"/>
              </a:spcAft>
              <a:buSzPts val="3500"/>
              <a:buNone/>
              <a:defRPr sz="2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570" name="Google Shape;570;p48"/>
          <p:cNvSpPr txBox="1">
            <a:spLocks noGrp="1"/>
          </p:cNvSpPr>
          <p:nvPr>
            <p:ph type="subTitle" idx="14"/>
          </p:nvPr>
        </p:nvSpPr>
        <p:spPr>
          <a:xfrm>
            <a:off x="6167681" y="3939850"/>
            <a:ext cx="2120700" cy="572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571" name="Google Shape;571;p48"/>
          <p:cNvSpPr txBox="1">
            <a:spLocks noGrp="1"/>
          </p:cNvSpPr>
          <p:nvPr>
            <p:ph type="title" idx="15"/>
          </p:nvPr>
        </p:nvSpPr>
        <p:spPr>
          <a:xfrm>
            <a:off x="720000" y="527825"/>
            <a:ext cx="7704000" cy="622800"/>
          </a:xfrm>
          <a:prstGeom prst="rect">
            <a:avLst/>
          </a:prstGeom>
          <a:ln>
            <a:noFill/>
          </a:ln>
        </p:spPr>
        <p:txBody>
          <a:bodyPr spcFirstLastPara="1" wrap="square" lIns="0"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572" name="Google Shape;572;p48"/>
          <p:cNvGrpSpPr/>
          <p:nvPr/>
        </p:nvGrpSpPr>
        <p:grpSpPr>
          <a:xfrm>
            <a:off x="-35700" y="-30000"/>
            <a:ext cx="9215400" cy="5203500"/>
            <a:chOff x="-35700" y="-30000"/>
            <a:chExt cx="9215400" cy="5203500"/>
          </a:xfrm>
        </p:grpSpPr>
        <p:cxnSp>
          <p:nvCxnSpPr>
            <p:cNvPr id="573" name="Google Shape;573;p48"/>
            <p:cNvCxnSpPr/>
            <p:nvPr/>
          </p:nvCxnSpPr>
          <p:spPr>
            <a:xfrm>
              <a:off x="-21425" y="2571750"/>
              <a:ext cx="653400" cy="0"/>
            </a:xfrm>
            <a:prstGeom prst="straightConnector1">
              <a:avLst/>
            </a:prstGeom>
            <a:noFill/>
            <a:ln w="9525" cap="flat" cmpd="sng">
              <a:solidFill>
                <a:schemeClr val="dk1"/>
              </a:solidFill>
              <a:prstDash val="solid"/>
              <a:round/>
              <a:headEnd type="none" w="med" len="med"/>
              <a:tailEnd type="none" w="med" len="med"/>
            </a:ln>
          </p:spPr>
        </p:cxnSp>
        <p:cxnSp>
          <p:nvCxnSpPr>
            <p:cNvPr id="574" name="Google Shape;574;p48"/>
            <p:cNvCxnSpPr/>
            <p:nvPr/>
          </p:nvCxnSpPr>
          <p:spPr>
            <a:xfrm>
              <a:off x="-35700" y="529972"/>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575" name="Google Shape;575;p48"/>
            <p:cNvCxnSpPr/>
            <p:nvPr/>
          </p:nvCxnSpPr>
          <p:spPr>
            <a:xfrm rot="5400000">
              <a:off x="-1965275"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576" name="Google Shape;576;p48"/>
          <p:cNvSpPr/>
          <p:nvPr/>
        </p:nvSpPr>
        <p:spPr>
          <a:xfrm>
            <a:off x="181925" y="124175"/>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Numbers and text">
  <p:cSld name="CUSTOM_8_1">
    <p:bg>
      <p:bgPr>
        <a:blipFill>
          <a:blip r:embed="rId2">
            <a:alphaModFix/>
          </a:blip>
          <a:stretch>
            <a:fillRect/>
          </a:stretch>
        </a:blipFill>
        <a:effectLst/>
      </p:bgPr>
    </p:bg>
    <p:spTree>
      <p:nvGrpSpPr>
        <p:cNvPr id="1" name="Shape 578"/>
        <p:cNvGrpSpPr/>
        <p:nvPr/>
      </p:nvGrpSpPr>
      <p:grpSpPr>
        <a:xfrm>
          <a:off x="0" y="0"/>
          <a:ext cx="0" cy="0"/>
          <a:chOff x="0" y="0"/>
          <a:chExt cx="0" cy="0"/>
        </a:xfrm>
      </p:grpSpPr>
      <p:sp>
        <p:nvSpPr>
          <p:cNvPr id="579" name="Google Shape;579;p49"/>
          <p:cNvSpPr txBox="1">
            <a:spLocks noGrp="1"/>
          </p:cNvSpPr>
          <p:nvPr>
            <p:ph type="title" hasCustomPrompt="1"/>
          </p:nvPr>
        </p:nvSpPr>
        <p:spPr>
          <a:xfrm>
            <a:off x="2244900" y="541072"/>
            <a:ext cx="4654200" cy="914400"/>
          </a:xfrm>
          <a:prstGeom prst="rect">
            <a:avLst/>
          </a:prstGeom>
        </p:spPr>
        <p:txBody>
          <a:bodyPr spcFirstLastPara="1" wrap="square" lIns="0" tIns="91425" rIns="91425" bIns="91425" anchor="ctr" anchorCtr="0">
            <a:noAutofit/>
          </a:bodyPr>
          <a:lstStyle>
            <a:lvl1pPr lvl="0" algn="ctr" rtl="0">
              <a:spcBef>
                <a:spcPts val="0"/>
              </a:spcBef>
              <a:spcAft>
                <a:spcPts val="0"/>
              </a:spcAft>
              <a:buSzPts val="6000"/>
              <a:buNone/>
              <a:defRPr sz="5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80" name="Google Shape;580;p49"/>
          <p:cNvSpPr txBox="1">
            <a:spLocks noGrp="1"/>
          </p:cNvSpPr>
          <p:nvPr>
            <p:ph type="subTitle" idx="1"/>
          </p:nvPr>
        </p:nvSpPr>
        <p:spPr>
          <a:xfrm>
            <a:off x="2139713" y="1434100"/>
            <a:ext cx="4864500" cy="42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Font typeface="Inria Sans"/>
              <a:buNone/>
              <a:defRPr/>
            </a:lvl1pPr>
            <a:lvl2pPr lvl="1"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2pPr>
            <a:lvl3pPr lvl="2"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3pPr>
            <a:lvl4pPr lvl="3"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4pPr>
            <a:lvl5pPr lvl="4"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5pPr>
            <a:lvl6pPr lvl="5"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6pPr>
            <a:lvl7pPr lvl="6"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7pPr>
            <a:lvl8pPr lvl="7"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8pPr>
            <a:lvl9pPr lvl="8" algn="ctr" rtl="0">
              <a:lnSpc>
                <a:spcPct val="100000"/>
              </a:lnSpc>
              <a:spcBef>
                <a:spcPts val="1600"/>
              </a:spcBef>
              <a:spcAft>
                <a:spcPts val="1600"/>
              </a:spcAft>
              <a:buSzPts val="1500"/>
              <a:buFont typeface="Inria Sans"/>
              <a:buNone/>
              <a:defRPr sz="1500">
                <a:latin typeface="Inria Sans"/>
                <a:ea typeface="Inria Sans"/>
                <a:cs typeface="Inria Sans"/>
                <a:sym typeface="Inria Sans"/>
              </a:defRPr>
            </a:lvl9pPr>
          </a:lstStyle>
          <a:p>
            <a:endParaRPr/>
          </a:p>
        </p:txBody>
      </p:sp>
      <p:sp>
        <p:nvSpPr>
          <p:cNvPr id="581" name="Google Shape;581;p49"/>
          <p:cNvSpPr txBox="1">
            <a:spLocks noGrp="1"/>
          </p:cNvSpPr>
          <p:nvPr>
            <p:ph type="title" idx="2" hasCustomPrompt="1"/>
          </p:nvPr>
        </p:nvSpPr>
        <p:spPr>
          <a:xfrm>
            <a:off x="1211550" y="1895150"/>
            <a:ext cx="6720900" cy="914400"/>
          </a:xfrm>
          <a:prstGeom prst="rect">
            <a:avLst/>
          </a:prstGeom>
        </p:spPr>
        <p:txBody>
          <a:bodyPr spcFirstLastPara="1" wrap="square" lIns="0" tIns="91425" rIns="91425" bIns="91425" anchor="ctr" anchorCtr="0">
            <a:noAutofit/>
          </a:bodyPr>
          <a:lstStyle>
            <a:lvl1pPr lvl="0" algn="ctr" rtl="0">
              <a:spcBef>
                <a:spcPts val="0"/>
              </a:spcBef>
              <a:spcAft>
                <a:spcPts val="0"/>
              </a:spcAft>
              <a:buSzPts val="6000"/>
              <a:buNone/>
              <a:defRPr sz="5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82" name="Google Shape;582;p49"/>
          <p:cNvSpPr txBox="1">
            <a:spLocks noGrp="1"/>
          </p:cNvSpPr>
          <p:nvPr>
            <p:ph type="subTitle" idx="3"/>
          </p:nvPr>
        </p:nvSpPr>
        <p:spPr>
          <a:xfrm>
            <a:off x="2139775" y="2788175"/>
            <a:ext cx="4864500" cy="42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Font typeface="Inria Sans"/>
              <a:buNone/>
              <a:defRPr/>
            </a:lvl1pPr>
            <a:lvl2pPr lvl="1"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2pPr>
            <a:lvl3pPr lvl="2"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3pPr>
            <a:lvl4pPr lvl="3"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4pPr>
            <a:lvl5pPr lvl="4"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5pPr>
            <a:lvl6pPr lvl="5"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6pPr>
            <a:lvl7pPr lvl="6"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7pPr>
            <a:lvl8pPr lvl="7"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8pPr>
            <a:lvl9pPr lvl="8" algn="ctr" rtl="0">
              <a:lnSpc>
                <a:spcPct val="100000"/>
              </a:lnSpc>
              <a:spcBef>
                <a:spcPts val="1600"/>
              </a:spcBef>
              <a:spcAft>
                <a:spcPts val="1600"/>
              </a:spcAft>
              <a:buSzPts val="1500"/>
              <a:buFont typeface="Inria Sans"/>
              <a:buNone/>
              <a:defRPr sz="1500">
                <a:latin typeface="Inria Sans"/>
                <a:ea typeface="Inria Sans"/>
                <a:cs typeface="Inria Sans"/>
                <a:sym typeface="Inria Sans"/>
              </a:defRPr>
            </a:lvl9pPr>
          </a:lstStyle>
          <a:p>
            <a:endParaRPr/>
          </a:p>
        </p:txBody>
      </p:sp>
      <p:sp>
        <p:nvSpPr>
          <p:cNvPr id="583" name="Google Shape;583;p49"/>
          <p:cNvSpPr txBox="1">
            <a:spLocks noGrp="1"/>
          </p:cNvSpPr>
          <p:nvPr>
            <p:ph type="title" idx="4" hasCustomPrompt="1"/>
          </p:nvPr>
        </p:nvSpPr>
        <p:spPr>
          <a:xfrm>
            <a:off x="2244900" y="3283128"/>
            <a:ext cx="4654200" cy="914400"/>
          </a:xfrm>
          <a:prstGeom prst="rect">
            <a:avLst/>
          </a:prstGeom>
        </p:spPr>
        <p:txBody>
          <a:bodyPr spcFirstLastPara="1" wrap="square" lIns="0" tIns="91425" rIns="91425" bIns="91425" anchor="ctr" anchorCtr="0">
            <a:noAutofit/>
          </a:bodyPr>
          <a:lstStyle>
            <a:lvl1pPr lvl="0" algn="ctr" rtl="0">
              <a:spcBef>
                <a:spcPts val="0"/>
              </a:spcBef>
              <a:spcAft>
                <a:spcPts val="0"/>
              </a:spcAft>
              <a:buSzPts val="6000"/>
              <a:buNone/>
              <a:defRPr sz="55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584" name="Google Shape;584;p49"/>
          <p:cNvSpPr txBox="1">
            <a:spLocks noGrp="1"/>
          </p:cNvSpPr>
          <p:nvPr>
            <p:ph type="subTitle" idx="5"/>
          </p:nvPr>
        </p:nvSpPr>
        <p:spPr>
          <a:xfrm>
            <a:off x="2139713" y="4176150"/>
            <a:ext cx="4864500" cy="42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Font typeface="Inria Sans"/>
              <a:buNone/>
              <a:defRPr/>
            </a:lvl1pPr>
            <a:lvl2pPr lvl="1" algn="r" rtl="0">
              <a:lnSpc>
                <a:spcPct val="100000"/>
              </a:lnSpc>
              <a:spcBef>
                <a:spcPts val="1600"/>
              </a:spcBef>
              <a:spcAft>
                <a:spcPts val="0"/>
              </a:spcAft>
              <a:buSzPts val="1500"/>
              <a:buFont typeface="Inria Sans"/>
              <a:buNone/>
              <a:defRPr sz="1500">
                <a:latin typeface="Inria Sans"/>
                <a:ea typeface="Inria Sans"/>
                <a:cs typeface="Inria Sans"/>
                <a:sym typeface="Inria Sans"/>
              </a:defRPr>
            </a:lvl2pPr>
            <a:lvl3pPr lvl="2" algn="r" rtl="0">
              <a:lnSpc>
                <a:spcPct val="100000"/>
              </a:lnSpc>
              <a:spcBef>
                <a:spcPts val="1600"/>
              </a:spcBef>
              <a:spcAft>
                <a:spcPts val="0"/>
              </a:spcAft>
              <a:buSzPts val="1500"/>
              <a:buFont typeface="Inria Sans"/>
              <a:buNone/>
              <a:defRPr sz="1500">
                <a:latin typeface="Inria Sans"/>
                <a:ea typeface="Inria Sans"/>
                <a:cs typeface="Inria Sans"/>
                <a:sym typeface="Inria Sans"/>
              </a:defRPr>
            </a:lvl3pPr>
            <a:lvl4pPr lvl="3" algn="r" rtl="0">
              <a:lnSpc>
                <a:spcPct val="100000"/>
              </a:lnSpc>
              <a:spcBef>
                <a:spcPts val="1600"/>
              </a:spcBef>
              <a:spcAft>
                <a:spcPts val="0"/>
              </a:spcAft>
              <a:buSzPts val="1500"/>
              <a:buFont typeface="Inria Sans"/>
              <a:buNone/>
              <a:defRPr sz="1500">
                <a:latin typeface="Inria Sans"/>
                <a:ea typeface="Inria Sans"/>
                <a:cs typeface="Inria Sans"/>
                <a:sym typeface="Inria Sans"/>
              </a:defRPr>
            </a:lvl4pPr>
            <a:lvl5pPr lvl="4" algn="r" rtl="0">
              <a:lnSpc>
                <a:spcPct val="100000"/>
              </a:lnSpc>
              <a:spcBef>
                <a:spcPts val="1600"/>
              </a:spcBef>
              <a:spcAft>
                <a:spcPts val="0"/>
              </a:spcAft>
              <a:buSzPts val="1500"/>
              <a:buFont typeface="Inria Sans"/>
              <a:buNone/>
              <a:defRPr sz="1500">
                <a:latin typeface="Inria Sans"/>
                <a:ea typeface="Inria Sans"/>
                <a:cs typeface="Inria Sans"/>
                <a:sym typeface="Inria Sans"/>
              </a:defRPr>
            </a:lvl5pPr>
            <a:lvl6pPr lvl="5" algn="r" rtl="0">
              <a:lnSpc>
                <a:spcPct val="100000"/>
              </a:lnSpc>
              <a:spcBef>
                <a:spcPts val="1600"/>
              </a:spcBef>
              <a:spcAft>
                <a:spcPts val="0"/>
              </a:spcAft>
              <a:buSzPts val="1500"/>
              <a:buFont typeface="Inria Sans"/>
              <a:buNone/>
              <a:defRPr sz="1500">
                <a:latin typeface="Inria Sans"/>
                <a:ea typeface="Inria Sans"/>
                <a:cs typeface="Inria Sans"/>
                <a:sym typeface="Inria Sans"/>
              </a:defRPr>
            </a:lvl6pPr>
            <a:lvl7pPr lvl="6" algn="r" rtl="0">
              <a:lnSpc>
                <a:spcPct val="100000"/>
              </a:lnSpc>
              <a:spcBef>
                <a:spcPts val="1600"/>
              </a:spcBef>
              <a:spcAft>
                <a:spcPts val="0"/>
              </a:spcAft>
              <a:buSzPts val="1500"/>
              <a:buFont typeface="Inria Sans"/>
              <a:buNone/>
              <a:defRPr sz="1500">
                <a:latin typeface="Inria Sans"/>
                <a:ea typeface="Inria Sans"/>
                <a:cs typeface="Inria Sans"/>
                <a:sym typeface="Inria Sans"/>
              </a:defRPr>
            </a:lvl7pPr>
            <a:lvl8pPr lvl="7" algn="r" rtl="0">
              <a:lnSpc>
                <a:spcPct val="100000"/>
              </a:lnSpc>
              <a:spcBef>
                <a:spcPts val="1600"/>
              </a:spcBef>
              <a:spcAft>
                <a:spcPts val="0"/>
              </a:spcAft>
              <a:buSzPts val="1500"/>
              <a:buFont typeface="Inria Sans"/>
              <a:buNone/>
              <a:defRPr sz="1500">
                <a:latin typeface="Inria Sans"/>
                <a:ea typeface="Inria Sans"/>
                <a:cs typeface="Inria Sans"/>
                <a:sym typeface="Inria Sans"/>
              </a:defRPr>
            </a:lvl8pPr>
            <a:lvl9pPr lvl="8" algn="r" rtl="0">
              <a:lnSpc>
                <a:spcPct val="100000"/>
              </a:lnSpc>
              <a:spcBef>
                <a:spcPts val="1600"/>
              </a:spcBef>
              <a:spcAft>
                <a:spcPts val="1600"/>
              </a:spcAft>
              <a:buSzPts val="1500"/>
              <a:buFont typeface="Inria Sans"/>
              <a:buNone/>
              <a:defRPr sz="1500">
                <a:latin typeface="Inria Sans"/>
                <a:ea typeface="Inria Sans"/>
                <a:cs typeface="Inria Sans"/>
                <a:sym typeface="Inria Sans"/>
              </a:defRPr>
            </a:lvl9pPr>
          </a:lstStyle>
          <a:p>
            <a:endParaRPr/>
          </a:p>
        </p:txBody>
      </p:sp>
      <p:grpSp>
        <p:nvGrpSpPr>
          <p:cNvPr id="585" name="Google Shape;585;p49"/>
          <p:cNvGrpSpPr/>
          <p:nvPr/>
        </p:nvGrpSpPr>
        <p:grpSpPr>
          <a:xfrm>
            <a:off x="-35700" y="-30000"/>
            <a:ext cx="9215400" cy="5203500"/>
            <a:chOff x="-35700" y="-30000"/>
            <a:chExt cx="9215400" cy="5203500"/>
          </a:xfrm>
        </p:grpSpPr>
        <p:cxnSp>
          <p:nvCxnSpPr>
            <p:cNvPr id="586" name="Google Shape;586;p49"/>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587" name="Google Shape;587;p49"/>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588" name="Google Shape;588;p49"/>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589" name="Google Shape;589;p49"/>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590" name="Google Shape;590;p49"/>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591" name="Google Shape;591;p49"/>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592" name="Google Shape;592;p49"/>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9"/>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only 1">
  <p:cSld name="TITLE_ONLY_2">
    <p:bg>
      <p:bgPr>
        <a:blipFill>
          <a:blip r:embed="rId2">
            <a:alphaModFix/>
          </a:blip>
          <a:stretch>
            <a:fillRect/>
          </a:stretch>
        </a:blipFill>
        <a:effectLst/>
      </p:bgPr>
    </p:bg>
    <p:spTree>
      <p:nvGrpSpPr>
        <p:cNvPr id="1" name="Shape 595"/>
        <p:cNvGrpSpPr/>
        <p:nvPr/>
      </p:nvGrpSpPr>
      <p:grpSpPr>
        <a:xfrm>
          <a:off x="0" y="0"/>
          <a:ext cx="0" cy="0"/>
          <a:chOff x="0" y="0"/>
          <a:chExt cx="0" cy="0"/>
        </a:xfrm>
      </p:grpSpPr>
      <p:sp>
        <p:nvSpPr>
          <p:cNvPr id="596" name="Google Shape;596;p50"/>
          <p:cNvSpPr txBox="1">
            <a:spLocks noGrp="1"/>
          </p:cNvSpPr>
          <p:nvPr>
            <p:ph type="title"/>
          </p:nvPr>
        </p:nvSpPr>
        <p:spPr>
          <a:xfrm>
            <a:off x="720000" y="527825"/>
            <a:ext cx="7704000" cy="622800"/>
          </a:xfrm>
          <a:prstGeom prst="rect">
            <a:avLst/>
          </a:prstGeom>
          <a:ln>
            <a:noFill/>
          </a:ln>
        </p:spPr>
        <p:txBody>
          <a:bodyPr spcFirstLastPara="1" wrap="square" lIns="0"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597" name="Google Shape;597;p50"/>
          <p:cNvGrpSpPr/>
          <p:nvPr/>
        </p:nvGrpSpPr>
        <p:grpSpPr>
          <a:xfrm>
            <a:off x="-35700" y="-30000"/>
            <a:ext cx="9215400" cy="5203500"/>
            <a:chOff x="-35700" y="-30000"/>
            <a:chExt cx="9215400" cy="5203500"/>
          </a:xfrm>
        </p:grpSpPr>
        <p:cxnSp>
          <p:nvCxnSpPr>
            <p:cNvPr id="598" name="Google Shape;598;p50"/>
            <p:cNvCxnSpPr/>
            <p:nvPr/>
          </p:nvCxnSpPr>
          <p:spPr>
            <a:xfrm>
              <a:off x="-21425" y="2571750"/>
              <a:ext cx="647100" cy="0"/>
            </a:xfrm>
            <a:prstGeom prst="straightConnector1">
              <a:avLst/>
            </a:prstGeom>
            <a:noFill/>
            <a:ln w="9525" cap="flat" cmpd="sng">
              <a:solidFill>
                <a:schemeClr val="dk1"/>
              </a:solidFill>
              <a:prstDash val="solid"/>
              <a:round/>
              <a:headEnd type="none" w="med" len="med"/>
              <a:tailEnd type="none" w="med" len="med"/>
            </a:ln>
          </p:spPr>
        </p:cxnSp>
        <p:cxnSp>
          <p:nvCxnSpPr>
            <p:cNvPr id="599" name="Google Shape;599;p50"/>
            <p:cNvCxnSpPr/>
            <p:nvPr/>
          </p:nvCxnSpPr>
          <p:spPr>
            <a:xfrm>
              <a:off x="-35700" y="529972"/>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600" name="Google Shape;600;p50"/>
            <p:cNvCxnSpPr/>
            <p:nvPr/>
          </p:nvCxnSpPr>
          <p:spPr>
            <a:xfrm rot="5400000">
              <a:off x="-1965275"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601" name="Google Shape;601;p50"/>
          <p:cNvSpPr/>
          <p:nvPr/>
        </p:nvSpPr>
        <p:spPr>
          <a:xfrm>
            <a:off x="181925" y="124175"/>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hanks">
  <p:cSld name="CUSTOM_3">
    <p:bg>
      <p:bgPr>
        <a:blipFill>
          <a:blip r:embed="rId2">
            <a:alphaModFix/>
          </a:blip>
          <a:stretch>
            <a:fillRect/>
          </a:stretch>
        </a:blipFill>
        <a:effectLst/>
      </p:bgPr>
    </p:bg>
    <p:spTree>
      <p:nvGrpSpPr>
        <p:cNvPr id="1" name="Shape 603"/>
        <p:cNvGrpSpPr/>
        <p:nvPr/>
      </p:nvGrpSpPr>
      <p:grpSpPr>
        <a:xfrm>
          <a:off x="0" y="0"/>
          <a:ext cx="0" cy="0"/>
          <a:chOff x="0" y="0"/>
          <a:chExt cx="0" cy="0"/>
        </a:xfrm>
      </p:grpSpPr>
      <p:sp>
        <p:nvSpPr>
          <p:cNvPr id="604" name="Google Shape;604;p51"/>
          <p:cNvSpPr txBox="1">
            <a:spLocks noGrp="1"/>
          </p:cNvSpPr>
          <p:nvPr>
            <p:ph type="title"/>
          </p:nvPr>
        </p:nvSpPr>
        <p:spPr>
          <a:xfrm>
            <a:off x="2295150" y="691800"/>
            <a:ext cx="4553700" cy="1024200"/>
          </a:xfrm>
          <a:prstGeom prst="rect">
            <a:avLst/>
          </a:prstGeom>
        </p:spPr>
        <p:txBody>
          <a:bodyPr spcFirstLastPara="1" wrap="square" lIns="0" tIns="91425" rIns="91425" bIns="91425" anchor="b" anchorCtr="0">
            <a:noAutofit/>
          </a:bodyPr>
          <a:lstStyle>
            <a:lvl1pPr lvl="0" algn="ctr" rtl="0">
              <a:spcBef>
                <a:spcPts val="0"/>
              </a:spcBef>
              <a:spcAft>
                <a:spcPts val="0"/>
              </a:spcAft>
              <a:buSzPts val="3500"/>
              <a:buNone/>
              <a:defRPr sz="7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05" name="Google Shape;605;p51"/>
          <p:cNvSpPr txBox="1">
            <a:spLocks noGrp="1"/>
          </p:cNvSpPr>
          <p:nvPr>
            <p:ph type="subTitle" idx="1"/>
          </p:nvPr>
        </p:nvSpPr>
        <p:spPr>
          <a:xfrm>
            <a:off x="2854650" y="1609925"/>
            <a:ext cx="3434700" cy="1426500"/>
          </a:xfrm>
          <a:prstGeom prst="rect">
            <a:avLst/>
          </a:prstGeom>
        </p:spPr>
        <p:txBody>
          <a:bodyPr spcFirstLastPara="1" wrap="square" lIns="0"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06" name="Google Shape;606;p51"/>
          <p:cNvSpPr txBox="1"/>
          <p:nvPr/>
        </p:nvSpPr>
        <p:spPr>
          <a:xfrm>
            <a:off x="2685596" y="3795016"/>
            <a:ext cx="3772800" cy="434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000">
                <a:solidFill>
                  <a:schemeClr val="dk1"/>
                </a:solidFill>
                <a:latin typeface="Didact Gothic"/>
                <a:ea typeface="Didact Gothic"/>
                <a:cs typeface="Didact Gothic"/>
                <a:sym typeface="Didact Gothic"/>
              </a:rPr>
              <a:t>CREDITS: This presentation template was created by </a:t>
            </a:r>
            <a:r>
              <a:rPr lang="en" sz="1000" b="1">
                <a:solidFill>
                  <a:schemeClr val="dk1"/>
                </a:solidFill>
                <a:uFill>
                  <a:noFill/>
                </a:uFill>
                <a:latin typeface="Didact Gothic"/>
                <a:ea typeface="Didact Gothic"/>
                <a:cs typeface="Didact Gothic"/>
                <a:sym typeface="Didact Gothic"/>
                <a:hlinkClick r:id="rId3">
                  <a:extLst>
                    <a:ext uri="{A12FA001-AC4F-418D-AE19-62706E023703}">
                      <ahyp:hlinkClr xmlns:ahyp="http://schemas.microsoft.com/office/drawing/2018/hyperlinkcolor" val="tx"/>
                    </a:ext>
                  </a:extLst>
                </a:hlinkClick>
              </a:rPr>
              <a:t>Slidesgo</a:t>
            </a:r>
            <a:r>
              <a:rPr lang="en" sz="1000">
                <a:solidFill>
                  <a:schemeClr val="dk1"/>
                </a:solidFill>
                <a:latin typeface="Didact Gothic"/>
                <a:ea typeface="Didact Gothic"/>
                <a:cs typeface="Didact Gothic"/>
                <a:sym typeface="Didact Gothic"/>
              </a:rPr>
              <a:t>, including icons by </a:t>
            </a:r>
            <a:r>
              <a:rPr lang="en" sz="1000" b="1">
                <a:solidFill>
                  <a:schemeClr val="dk1"/>
                </a:solidFill>
                <a:uFill>
                  <a:noFill/>
                </a:uFill>
                <a:latin typeface="Didact Gothic"/>
                <a:ea typeface="Didact Gothic"/>
                <a:cs typeface="Didact Gothic"/>
                <a:sym typeface="Didact Gothic"/>
                <a:hlinkClick r:id="rId4">
                  <a:extLst>
                    <a:ext uri="{A12FA001-AC4F-418D-AE19-62706E023703}">
                      <ahyp:hlinkClr xmlns:ahyp="http://schemas.microsoft.com/office/drawing/2018/hyperlinkcolor" val="tx"/>
                    </a:ext>
                  </a:extLst>
                </a:hlinkClick>
              </a:rPr>
              <a:t>Flaticon</a:t>
            </a:r>
            <a:r>
              <a:rPr lang="en" sz="1000" b="1">
                <a:solidFill>
                  <a:schemeClr val="dk1"/>
                </a:solidFill>
                <a:latin typeface="Didact Gothic"/>
                <a:ea typeface="Didact Gothic"/>
                <a:cs typeface="Didact Gothic"/>
                <a:sym typeface="Didact Gothic"/>
              </a:rPr>
              <a:t> </a:t>
            </a:r>
            <a:r>
              <a:rPr lang="en" sz="1000">
                <a:solidFill>
                  <a:schemeClr val="dk1"/>
                </a:solidFill>
                <a:latin typeface="Didact Gothic"/>
                <a:ea typeface="Didact Gothic"/>
                <a:cs typeface="Didact Gothic"/>
                <a:sym typeface="Didact Gothic"/>
              </a:rPr>
              <a:t>and infographics &amp; images by </a:t>
            </a:r>
            <a:r>
              <a:rPr lang="en" sz="1000" b="1">
                <a:solidFill>
                  <a:schemeClr val="dk1"/>
                </a:solidFill>
                <a:uFill>
                  <a:noFill/>
                </a:uFill>
                <a:latin typeface="Didact Gothic"/>
                <a:ea typeface="Didact Gothic"/>
                <a:cs typeface="Didact Gothic"/>
                <a:sym typeface="Didact Gothic"/>
                <a:hlinkClick r:id="rId5">
                  <a:extLst>
                    <a:ext uri="{A12FA001-AC4F-418D-AE19-62706E023703}">
                      <ahyp:hlinkClr xmlns:ahyp="http://schemas.microsoft.com/office/drawing/2018/hyperlinkcolor" val="tx"/>
                    </a:ext>
                  </a:extLst>
                </a:hlinkClick>
              </a:rPr>
              <a:t>Freepik</a:t>
            </a:r>
            <a:endParaRPr sz="1000" b="1">
              <a:solidFill>
                <a:schemeClr val="dk1"/>
              </a:solidFill>
              <a:latin typeface="Didact Gothic"/>
              <a:ea typeface="Didact Gothic"/>
              <a:cs typeface="Didact Gothic"/>
              <a:sym typeface="Didact Gothic"/>
            </a:endParaRPr>
          </a:p>
        </p:txBody>
      </p:sp>
      <p:grpSp>
        <p:nvGrpSpPr>
          <p:cNvPr id="607" name="Google Shape;607;p51"/>
          <p:cNvGrpSpPr/>
          <p:nvPr/>
        </p:nvGrpSpPr>
        <p:grpSpPr>
          <a:xfrm>
            <a:off x="-35700" y="-30000"/>
            <a:ext cx="9215400" cy="5203500"/>
            <a:chOff x="-35700" y="-30000"/>
            <a:chExt cx="9215400" cy="5203500"/>
          </a:xfrm>
        </p:grpSpPr>
        <p:cxnSp>
          <p:nvCxnSpPr>
            <p:cNvPr id="608" name="Google Shape;608;p51"/>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609" name="Google Shape;609;p51"/>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610" name="Google Shape;610;p51"/>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611" name="Google Shape;611;p51"/>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612" name="Google Shape;612;p51"/>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613" name="Google Shape;613;p51"/>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614" name="Google Shape;614;p51"/>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1"/>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6"/>
          <p:cNvSpPr txBox="1">
            <a:spLocks noGrp="1"/>
          </p:cNvSpPr>
          <p:nvPr>
            <p:ph type="title"/>
          </p:nvPr>
        </p:nvSpPr>
        <p:spPr>
          <a:xfrm>
            <a:off x="720000" y="527825"/>
            <a:ext cx="7704000" cy="622800"/>
          </a:xfrm>
          <a:prstGeom prst="rect">
            <a:avLst/>
          </a:prstGeom>
          <a:ln>
            <a:noFill/>
          </a:ln>
        </p:spPr>
        <p:txBody>
          <a:bodyPr spcFirstLastPara="1" wrap="square" lIns="0"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8" name="Google Shape;58;p6"/>
          <p:cNvSpPr/>
          <p:nvPr/>
        </p:nvSpPr>
        <p:spPr>
          <a:xfrm>
            <a:off x="8712900" y="124175"/>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35700" y="-30000"/>
            <a:ext cx="9215400" cy="5203500"/>
            <a:chOff x="-35700" y="-30000"/>
            <a:chExt cx="9215400" cy="5203500"/>
          </a:xfrm>
        </p:grpSpPr>
        <p:cxnSp>
          <p:nvCxnSpPr>
            <p:cNvPr id="60" name="Google Shape;60;p6"/>
            <p:cNvCxnSpPr/>
            <p:nvPr/>
          </p:nvCxnSpPr>
          <p:spPr>
            <a:xfrm>
              <a:off x="8509900" y="2571750"/>
              <a:ext cx="636900" cy="0"/>
            </a:xfrm>
            <a:prstGeom prst="straightConnector1">
              <a:avLst/>
            </a:prstGeom>
            <a:noFill/>
            <a:ln w="9525" cap="flat" cmpd="sng">
              <a:solidFill>
                <a:schemeClr val="dk1"/>
              </a:solidFill>
              <a:prstDash val="solid"/>
              <a:round/>
              <a:headEnd type="none" w="med" len="med"/>
              <a:tailEnd type="none" w="med" len="med"/>
            </a:ln>
          </p:spPr>
        </p:cxnSp>
        <p:cxnSp>
          <p:nvCxnSpPr>
            <p:cNvPr id="61" name="Google Shape;61;p6"/>
            <p:cNvCxnSpPr/>
            <p:nvPr/>
          </p:nvCxnSpPr>
          <p:spPr>
            <a:xfrm rot="5400000">
              <a:off x="-1965275" y="2571750"/>
              <a:ext cx="5203500" cy="0"/>
            </a:xfrm>
            <a:prstGeom prst="straightConnector1">
              <a:avLst/>
            </a:prstGeom>
            <a:noFill/>
            <a:ln w="9525" cap="flat" cmpd="sng">
              <a:solidFill>
                <a:schemeClr val="dk1"/>
              </a:solidFill>
              <a:prstDash val="solid"/>
              <a:round/>
              <a:headEnd type="none" w="med" len="med"/>
              <a:tailEnd type="none" w="med" len="med"/>
            </a:ln>
          </p:spPr>
        </p:cxnSp>
        <p:cxnSp>
          <p:nvCxnSpPr>
            <p:cNvPr id="62" name="Google Shape;62;p6"/>
            <p:cNvCxnSpPr/>
            <p:nvPr/>
          </p:nvCxnSpPr>
          <p:spPr>
            <a:xfrm rot="5400000">
              <a:off x="5912100" y="2571750"/>
              <a:ext cx="5203500" cy="0"/>
            </a:xfrm>
            <a:prstGeom prst="straightConnector1">
              <a:avLst/>
            </a:prstGeom>
            <a:noFill/>
            <a:ln w="9525" cap="flat" cmpd="sng">
              <a:solidFill>
                <a:schemeClr val="dk1"/>
              </a:solidFill>
              <a:prstDash val="solid"/>
              <a:round/>
              <a:headEnd type="none" w="med" len="med"/>
              <a:tailEnd type="none" w="med" len="med"/>
            </a:ln>
          </p:spPr>
        </p:cxnSp>
        <p:cxnSp>
          <p:nvCxnSpPr>
            <p:cNvPr id="63" name="Google Shape;63;p6"/>
            <p:cNvCxnSpPr/>
            <p:nvPr/>
          </p:nvCxnSpPr>
          <p:spPr>
            <a:xfrm>
              <a:off x="-35700" y="529972"/>
              <a:ext cx="9215400" cy="0"/>
            </a:xfrm>
            <a:prstGeom prst="straightConnector1">
              <a:avLst/>
            </a:prstGeom>
            <a:noFill/>
            <a:ln w="9525" cap="flat" cmpd="sng">
              <a:solidFill>
                <a:schemeClr val="dk1"/>
              </a:solidFill>
              <a:prstDash val="solid"/>
              <a:round/>
              <a:headEnd type="none" w="med" len="med"/>
              <a:tailEnd type="none" w="med" len="med"/>
            </a:ln>
          </p:spPr>
        </p:cxnSp>
      </p:grpSp>
      <p:sp>
        <p:nvSpPr>
          <p:cNvPr id="64" name="Google Shape;64;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p:cSld name="CUSTOM_9">
    <p:bg>
      <p:bgPr>
        <a:blipFill>
          <a:blip r:embed="rId2">
            <a:alphaModFix/>
          </a:blip>
          <a:stretch>
            <a:fillRect/>
          </a:stretch>
        </a:blipFill>
        <a:effectLst/>
      </p:bgPr>
    </p:bg>
    <p:spTree>
      <p:nvGrpSpPr>
        <p:cNvPr id="1" name="Shape 617"/>
        <p:cNvGrpSpPr/>
        <p:nvPr/>
      </p:nvGrpSpPr>
      <p:grpSpPr>
        <a:xfrm>
          <a:off x="0" y="0"/>
          <a:ext cx="0" cy="0"/>
          <a:chOff x="0" y="0"/>
          <a:chExt cx="0" cy="0"/>
        </a:xfrm>
      </p:grpSpPr>
      <p:grpSp>
        <p:nvGrpSpPr>
          <p:cNvPr id="618" name="Google Shape;618;p52"/>
          <p:cNvGrpSpPr/>
          <p:nvPr/>
        </p:nvGrpSpPr>
        <p:grpSpPr>
          <a:xfrm>
            <a:off x="-35700" y="-30000"/>
            <a:ext cx="9215400" cy="5203500"/>
            <a:chOff x="-35700" y="-30000"/>
            <a:chExt cx="9215400" cy="5203500"/>
          </a:xfrm>
        </p:grpSpPr>
        <p:cxnSp>
          <p:nvCxnSpPr>
            <p:cNvPr id="619" name="Google Shape;619;p52"/>
            <p:cNvCxnSpPr/>
            <p:nvPr/>
          </p:nvCxnSpPr>
          <p:spPr>
            <a:xfrm>
              <a:off x="-35700" y="4623597"/>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620" name="Google Shape;620;p52"/>
            <p:cNvCxnSpPr/>
            <p:nvPr/>
          </p:nvCxnSpPr>
          <p:spPr>
            <a:xfrm>
              <a:off x="8509900" y="2571750"/>
              <a:ext cx="636900" cy="0"/>
            </a:xfrm>
            <a:prstGeom prst="straightConnector1">
              <a:avLst/>
            </a:prstGeom>
            <a:noFill/>
            <a:ln w="9525" cap="flat" cmpd="sng">
              <a:solidFill>
                <a:schemeClr val="dk1"/>
              </a:solidFill>
              <a:prstDash val="solid"/>
              <a:round/>
              <a:headEnd type="none" w="med" len="med"/>
              <a:tailEnd type="none" w="med" len="med"/>
            </a:ln>
          </p:spPr>
        </p:cxnSp>
        <p:cxnSp>
          <p:nvCxnSpPr>
            <p:cNvPr id="621" name="Google Shape;621;p52"/>
            <p:cNvCxnSpPr/>
            <p:nvPr/>
          </p:nvCxnSpPr>
          <p:spPr>
            <a:xfrm rot="5400000">
              <a:off x="5912100"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622" name="Google Shape;622;p52"/>
          <p:cNvSpPr/>
          <p:nvPr/>
        </p:nvSpPr>
        <p:spPr>
          <a:xfrm>
            <a:off x="8712900" y="4751950"/>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1">
  <p:cSld name="CUSTOM_9_1">
    <p:bg>
      <p:bgPr>
        <a:blipFill>
          <a:blip r:embed="rId2">
            <a:alphaModFix/>
          </a:blip>
          <a:stretch>
            <a:fillRect/>
          </a:stretch>
        </a:blipFill>
        <a:effectLst/>
      </p:bgPr>
    </p:bg>
    <p:spTree>
      <p:nvGrpSpPr>
        <p:cNvPr id="1" name="Shape 624"/>
        <p:cNvGrpSpPr/>
        <p:nvPr/>
      </p:nvGrpSpPr>
      <p:grpSpPr>
        <a:xfrm>
          <a:off x="0" y="0"/>
          <a:ext cx="0" cy="0"/>
          <a:chOff x="0" y="0"/>
          <a:chExt cx="0" cy="0"/>
        </a:xfrm>
      </p:grpSpPr>
      <p:grpSp>
        <p:nvGrpSpPr>
          <p:cNvPr id="625" name="Google Shape;625;p53"/>
          <p:cNvGrpSpPr/>
          <p:nvPr/>
        </p:nvGrpSpPr>
        <p:grpSpPr>
          <a:xfrm>
            <a:off x="-35700" y="-30000"/>
            <a:ext cx="9215400" cy="5203500"/>
            <a:chOff x="-35700" y="-30000"/>
            <a:chExt cx="9215400" cy="5203500"/>
          </a:xfrm>
        </p:grpSpPr>
        <p:cxnSp>
          <p:nvCxnSpPr>
            <p:cNvPr id="626" name="Google Shape;626;p53"/>
            <p:cNvCxnSpPr/>
            <p:nvPr/>
          </p:nvCxnSpPr>
          <p:spPr>
            <a:xfrm>
              <a:off x="-21425" y="2571750"/>
              <a:ext cx="653400" cy="0"/>
            </a:xfrm>
            <a:prstGeom prst="straightConnector1">
              <a:avLst/>
            </a:prstGeom>
            <a:noFill/>
            <a:ln w="9525" cap="flat" cmpd="sng">
              <a:solidFill>
                <a:schemeClr val="dk1"/>
              </a:solidFill>
              <a:prstDash val="solid"/>
              <a:round/>
              <a:headEnd type="none" w="med" len="med"/>
              <a:tailEnd type="none" w="med" len="med"/>
            </a:ln>
          </p:spPr>
        </p:cxnSp>
        <p:cxnSp>
          <p:nvCxnSpPr>
            <p:cNvPr id="627" name="Google Shape;627;p53"/>
            <p:cNvCxnSpPr/>
            <p:nvPr/>
          </p:nvCxnSpPr>
          <p:spPr>
            <a:xfrm>
              <a:off x="-35700" y="529972"/>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628" name="Google Shape;628;p53"/>
            <p:cNvCxnSpPr/>
            <p:nvPr/>
          </p:nvCxnSpPr>
          <p:spPr>
            <a:xfrm rot="5400000">
              <a:off x="-1965275"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629" name="Google Shape;629;p53"/>
          <p:cNvSpPr/>
          <p:nvPr/>
        </p:nvSpPr>
        <p:spPr>
          <a:xfrm>
            <a:off x="181925" y="124175"/>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635"/>
        <p:cNvGrpSpPr/>
        <p:nvPr/>
      </p:nvGrpSpPr>
      <p:grpSpPr>
        <a:xfrm>
          <a:off x="0" y="0"/>
          <a:ext cx="0" cy="0"/>
          <a:chOff x="0" y="0"/>
          <a:chExt cx="0" cy="0"/>
        </a:xfrm>
      </p:grpSpPr>
      <p:sp>
        <p:nvSpPr>
          <p:cNvPr id="636" name="Google Shape;636;p55"/>
          <p:cNvSpPr txBox="1">
            <a:spLocks noGrp="1"/>
          </p:cNvSpPr>
          <p:nvPr>
            <p:ph type="ctrTitle"/>
          </p:nvPr>
        </p:nvSpPr>
        <p:spPr>
          <a:xfrm>
            <a:off x="1484100" y="1479650"/>
            <a:ext cx="6175800" cy="1640400"/>
          </a:xfrm>
          <a:prstGeom prst="rect">
            <a:avLst/>
          </a:prstGeom>
        </p:spPr>
        <p:txBody>
          <a:bodyPr spcFirstLastPara="1" wrap="square" lIns="0" tIns="91425" rIns="91425" bIns="91425" anchor="b" anchorCtr="0">
            <a:noAutofit/>
          </a:bodyPr>
          <a:lstStyle>
            <a:lvl1pPr lvl="0" algn="ctr" rtl="0">
              <a:lnSpc>
                <a:spcPct val="90000"/>
              </a:lnSpc>
              <a:spcBef>
                <a:spcPts val="0"/>
              </a:spcBef>
              <a:spcAft>
                <a:spcPts val="0"/>
              </a:spcAft>
              <a:buClr>
                <a:srgbClr val="191919"/>
              </a:buClr>
              <a:buSzPts val="5200"/>
              <a:buNone/>
              <a:defRPr sz="55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637" name="Google Shape;637;p55"/>
          <p:cNvSpPr txBox="1">
            <a:spLocks noGrp="1"/>
          </p:cNvSpPr>
          <p:nvPr>
            <p:ph type="subTitle" idx="1"/>
          </p:nvPr>
        </p:nvSpPr>
        <p:spPr>
          <a:xfrm>
            <a:off x="1724250" y="3265350"/>
            <a:ext cx="5695500" cy="393600"/>
          </a:xfrm>
          <a:prstGeom prst="rect">
            <a:avLst/>
          </a:prstGeom>
          <a:ln>
            <a:noFill/>
          </a:ln>
        </p:spPr>
        <p:txBody>
          <a:bodyPr spcFirstLastPara="1" wrap="square" lIns="0"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638" name="Google Shape;638;p55"/>
          <p:cNvGrpSpPr/>
          <p:nvPr/>
        </p:nvGrpSpPr>
        <p:grpSpPr>
          <a:xfrm>
            <a:off x="-35700" y="-30000"/>
            <a:ext cx="9215400" cy="5203500"/>
            <a:chOff x="-35700" y="-30000"/>
            <a:chExt cx="9215400" cy="5203500"/>
          </a:xfrm>
        </p:grpSpPr>
        <p:cxnSp>
          <p:nvCxnSpPr>
            <p:cNvPr id="639" name="Google Shape;639;p55"/>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640" name="Google Shape;640;p55"/>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641" name="Google Shape;641;p55"/>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642" name="Google Shape;642;p55"/>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643" name="Google Shape;643;p55"/>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644" name="Google Shape;644;p55"/>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645" name="Google Shape;645;p55"/>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5"/>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647"/>
        <p:cNvGrpSpPr/>
        <p:nvPr/>
      </p:nvGrpSpPr>
      <p:grpSpPr>
        <a:xfrm>
          <a:off x="0" y="0"/>
          <a:ext cx="0" cy="0"/>
          <a:chOff x="0" y="0"/>
          <a:chExt cx="0" cy="0"/>
        </a:xfrm>
      </p:grpSpPr>
      <p:sp>
        <p:nvSpPr>
          <p:cNvPr id="648" name="Google Shape;648;p56"/>
          <p:cNvSpPr txBox="1">
            <a:spLocks noGrp="1"/>
          </p:cNvSpPr>
          <p:nvPr>
            <p:ph type="title"/>
          </p:nvPr>
        </p:nvSpPr>
        <p:spPr>
          <a:xfrm>
            <a:off x="1751250" y="2576650"/>
            <a:ext cx="5641500" cy="535800"/>
          </a:xfrm>
          <a:prstGeom prst="rect">
            <a:avLst/>
          </a:prstGeom>
          <a:ln>
            <a:noFill/>
          </a:ln>
        </p:spPr>
        <p:txBody>
          <a:bodyPr spcFirstLastPara="1" wrap="square" lIns="0" tIns="91425" rIns="91425" bIns="91425" anchor="ctr" anchorCtr="0">
            <a:noAutofit/>
          </a:bodyPr>
          <a:lstStyle>
            <a:lvl1pPr lvl="0" algn="ctr"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49" name="Google Shape;649;p56"/>
          <p:cNvSpPr txBox="1">
            <a:spLocks noGrp="1"/>
          </p:cNvSpPr>
          <p:nvPr>
            <p:ph type="title" idx="2" hasCustomPrompt="1"/>
          </p:nvPr>
        </p:nvSpPr>
        <p:spPr>
          <a:xfrm>
            <a:off x="2996575" y="1057362"/>
            <a:ext cx="3150900" cy="1393500"/>
          </a:xfrm>
          <a:prstGeom prst="rect">
            <a:avLst/>
          </a:prstGeom>
        </p:spPr>
        <p:txBody>
          <a:bodyPr spcFirstLastPara="1" wrap="square" lIns="0" tIns="91425" rIns="91425" bIns="91425" anchor="ctr" anchorCtr="0">
            <a:noAutofit/>
          </a:bodyPr>
          <a:lstStyle>
            <a:lvl1pPr lvl="0" algn="ctr" rtl="0">
              <a:spcBef>
                <a:spcPts val="0"/>
              </a:spcBef>
              <a:spcAft>
                <a:spcPts val="0"/>
              </a:spcAft>
              <a:buSzPts val="6000"/>
              <a:buNone/>
              <a:defRPr sz="111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50" name="Google Shape;650;p56"/>
          <p:cNvSpPr txBox="1">
            <a:spLocks noGrp="1"/>
          </p:cNvSpPr>
          <p:nvPr>
            <p:ph type="subTitle" idx="1"/>
          </p:nvPr>
        </p:nvSpPr>
        <p:spPr>
          <a:xfrm>
            <a:off x="3097150" y="3238237"/>
            <a:ext cx="2949900" cy="713400"/>
          </a:xfrm>
          <a:prstGeom prst="rect">
            <a:avLst/>
          </a:prstGeom>
        </p:spPr>
        <p:txBody>
          <a:bodyPr spcFirstLastPara="1" wrap="square" lIns="0"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651" name="Google Shape;651;p56"/>
          <p:cNvGrpSpPr/>
          <p:nvPr/>
        </p:nvGrpSpPr>
        <p:grpSpPr>
          <a:xfrm>
            <a:off x="-35700" y="-30000"/>
            <a:ext cx="9215400" cy="5203500"/>
            <a:chOff x="-35700" y="-30000"/>
            <a:chExt cx="9215400" cy="5203500"/>
          </a:xfrm>
        </p:grpSpPr>
        <p:cxnSp>
          <p:nvCxnSpPr>
            <p:cNvPr id="652" name="Google Shape;652;p56"/>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653" name="Google Shape;653;p56"/>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654" name="Google Shape;654;p56"/>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655" name="Google Shape;655;p56"/>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656" name="Google Shape;656;p56"/>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657" name="Google Shape;657;p56"/>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658" name="Google Shape;658;p56"/>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6"/>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661"/>
        <p:cNvGrpSpPr/>
        <p:nvPr/>
      </p:nvGrpSpPr>
      <p:grpSpPr>
        <a:xfrm>
          <a:off x="0" y="0"/>
          <a:ext cx="0" cy="0"/>
          <a:chOff x="0" y="0"/>
          <a:chExt cx="0" cy="0"/>
        </a:xfrm>
      </p:grpSpPr>
      <p:sp>
        <p:nvSpPr>
          <p:cNvPr id="662" name="Google Shape;662;p57"/>
          <p:cNvSpPr txBox="1">
            <a:spLocks noGrp="1"/>
          </p:cNvSpPr>
          <p:nvPr>
            <p:ph type="body" idx="1"/>
          </p:nvPr>
        </p:nvSpPr>
        <p:spPr>
          <a:xfrm>
            <a:off x="720000" y="1265775"/>
            <a:ext cx="7704000" cy="3339900"/>
          </a:xfrm>
          <a:prstGeom prst="rect">
            <a:avLst/>
          </a:prstGeom>
        </p:spPr>
        <p:txBody>
          <a:bodyPr spcFirstLastPara="1" wrap="square" lIns="0" tIns="91425" rIns="91425" bIns="91425" anchor="t" anchorCtr="0">
            <a:noAutofit/>
          </a:bodyPr>
          <a:lstStyle>
            <a:lvl1pPr marL="457200" lvl="0" indent="-304800" rtl="0">
              <a:lnSpc>
                <a:spcPct val="100000"/>
              </a:lnSpc>
              <a:spcBef>
                <a:spcPts val="0"/>
              </a:spcBef>
              <a:spcAft>
                <a:spcPts val="0"/>
              </a:spcAft>
              <a:buSzPts val="1200"/>
              <a:buFont typeface="Anaheim"/>
              <a:buChar char="●"/>
              <a:defRPr b="1">
                <a:latin typeface="Old Standard TT"/>
                <a:ea typeface="Old Standard TT"/>
                <a:cs typeface="Old Standard TT"/>
                <a:sym typeface="Old Standard TT"/>
              </a:defRPr>
            </a:lvl1pPr>
            <a:lvl2pPr marL="914400" lvl="1" indent="-304800" rtl="0">
              <a:lnSpc>
                <a:spcPct val="100000"/>
              </a:lnSpc>
              <a:spcBef>
                <a:spcPts val="0"/>
              </a:spcBef>
              <a:spcAft>
                <a:spcPts val="0"/>
              </a:spcAft>
              <a:buSzPts val="1200"/>
              <a:buChar char="○"/>
              <a:defRPr/>
            </a:lvl2pPr>
            <a:lvl3pPr marL="1371600" lvl="2" indent="-304800" rtl="0">
              <a:lnSpc>
                <a:spcPct val="115000"/>
              </a:lnSpc>
              <a:spcBef>
                <a:spcPts val="0"/>
              </a:spcBef>
              <a:spcAft>
                <a:spcPts val="0"/>
              </a:spcAft>
              <a:buClr>
                <a:srgbClr val="434343"/>
              </a:buClr>
              <a:buSzPts val="1200"/>
              <a:buFont typeface="Roboto Condensed Light"/>
              <a:buChar char="■"/>
              <a:defRPr/>
            </a:lvl3pPr>
            <a:lvl4pPr marL="1828800" lvl="3" indent="-304800" rtl="0">
              <a:lnSpc>
                <a:spcPct val="115000"/>
              </a:lnSpc>
              <a:spcBef>
                <a:spcPts val="1600"/>
              </a:spcBef>
              <a:spcAft>
                <a:spcPts val="0"/>
              </a:spcAft>
              <a:buClr>
                <a:srgbClr val="434343"/>
              </a:buClr>
              <a:buSzPts val="1200"/>
              <a:buFont typeface="Roboto Condensed Light"/>
              <a:buChar char="●"/>
              <a:defRPr/>
            </a:lvl4pPr>
            <a:lvl5pPr marL="2286000" lvl="4" indent="-304800" rtl="0">
              <a:lnSpc>
                <a:spcPct val="115000"/>
              </a:lnSpc>
              <a:spcBef>
                <a:spcPts val="1600"/>
              </a:spcBef>
              <a:spcAft>
                <a:spcPts val="0"/>
              </a:spcAft>
              <a:buClr>
                <a:srgbClr val="434343"/>
              </a:buClr>
              <a:buSzPts val="1200"/>
              <a:buFont typeface="Roboto Condensed Light"/>
              <a:buChar char="○"/>
              <a:defRPr/>
            </a:lvl5pPr>
            <a:lvl6pPr marL="2743200" lvl="5" indent="-304800" rtl="0">
              <a:lnSpc>
                <a:spcPct val="115000"/>
              </a:lnSpc>
              <a:spcBef>
                <a:spcPts val="1600"/>
              </a:spcBef>
              <a:spcAft>
                <a:spcPts val="0"/>
              </a:spcAft>
              <a:buClr>
                <a:srgbClr val="434343"/>
              </a:buClr>
              <a:buSzPts val="1200"/>
              <a:buFont typeface="Roboto Condensed Light"/>
              <a:buChar char="■"/>
              <a:defRPr/>
            </a:lvl6pPr>
            <a:lvl7pPr marL="3200400" lvl="6" indent="-304800" rtl="0">
              <a:lnSpc>
                <a:spcPct val="115000"/>
              </a:lnSpc>
              <a:spcBef>
                <a:spcPts val="1600"/>
              </a:spcBef>
              <a:spcAft>
                <a:spcPts val="0"/>
              </a:spcAft>
              <a:buClr>
                <a:srgbClr val="434343"/>
              </a:buClr>
              <a:buSzPts val="1200"/>
              <a:buFont typeface="Roboto Condensed Light"/>
              <a:buChar char="●"/>
              <a:defRPr/>
            </a:lvl7pPr>
            <a:lvl8pPr marL="3657600" lvl="7" indent="-304800" rtl="0">
              <a:lnSpc>
                <a:spcPct val="115000"/>
              </a:lnSpc>
              <a:spcBef>
                <a:spcPts val="1600"/>
              </a:spcBef>
              <a:spcAft>
                <a:spcPts val="0"/>
              </a:spcAft>
              <a:buClr>
                <a:srgbClr val="434343"/>
              </a:buClr>
              <a:buSzPts val="1200"/>
              <a:buFont typeface="Roboto Condensed Light"/>
              <a:buChar char="○"/>
              <a:defRPr/>
            </a:lvl8pPr>
            <a:lvl9pPr marL="4114800" lvl="8" indent="-304800" rtl="0">
              <a:lnSpc>
                <a:spcPct val="115000"/>
              </a:lnSpc>
              <a:spcBef>
                <a:spcPts val="1600"/>
              </a:spcBef>
              <a:spcAft>
                <a:spcPts val="1600"/>
              </a:spcAft>
              <a:buClr>
                <a:srgbClr val="434343"/>
              </a:buClr>
              <a:buSzPts val="1200"/>
              <a:buFont typeface="Roboto Condensed Light"/>
              <a:buChar char="■"/>
              <a:defRPr/>
            </a:lvl9pPr>
          </a:lstStyle>
          <a:p>
            <a:endParaRPr/>
          </a:p>
        </p:txBody>
      </p:sp>
      <p:sp>
        <p:nvSpPr>
          <p:cNvPr id="663" name="Google Shape;663;p57"/>
          <p:cNvSpPr txBox="1">
            <a:spLocks noGrp="1"/>
          </p:cNvSpPr>
          <p:nvPr>
            <p:ph type="title"/>
          </p:nvPr>
        </p:nvSpPr>
        <p:spPr>
          <a:xfrm>
            <a:off x="720000" y="527825"/>
            <a:ext cx="7704000" cy="622800"/>
          </a:xfrm>
          <a:prstGeom prst="rect">
            <a:avLst/>
          </a:prstGeom>
          <a:ln>
            <a:noFill/>
          </a:ln>
        </p:spPr>
        <p:txBody>
          <a:bodyPr spcFirstLastPara="1" wrap="square" lIns="0"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64" name="Google Shape;664;p57"/>
          <p:cNvGrpSpPr/>
          <p:nvPr/>
        </p:nvGrpSpPr>
        <p:grpSpPr>
          <a:xfrm>
            <a:off x="-35700" y="-30000"/>
            <a:ext cx="9215400" cy="5203500"/>
            <a:chOff x="-35700" y="-30000"/>
            <a:chExt cx="9215400" cy="5203500"/>
          </a:xfrm>
        </p:grpSpPr>
        <p:cxnSp>
          <p:nvCxnSpPr>
            <p:cNvPr id="665" name="Google Shape;665;p57"/>
            <p:cNvCxnSpPr/>
            <p:nvPr/>
          </p:nvCxnSpPr>
          <p:spPr>
            <a:xfrm>
              <a:off x="-35700" y="529972"/>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666" name="Google Shape;666;p57"/>
            <p:cNvCxnSpPr/>
            <p:nvPr/>
          </p:nvCxnSpPr>
          <p:spPr>
            <a:xfrm>
              <a:off x="8509900" y="2571750"/>
              <a:ext cx="636900" cy="0"/>
            </a:xfrm>
            <a:prstGeom prst="straightConnector1">
              <a:avLst/>
            </a:prstGeom>
            <a:noFill/>
            <a:ln w="9525" cap="flat" cmpd="sng">
              <a:solidFill>
                <a:schemeClr val="dk1"/>
              </a:solidFill>
              <a:prstDash val="solid"/>
              <a:round/>
              <a:headEnd type="none" w="med" len="med"/>
              <a:tailEnd type="none" w="med" len="med"/>
            </a:ln>
          </p:spPr>
        </p:cxnSp>
        <p:cxnSp>
          <p:nvCxnSpPr>
            <p:cNvPr id="667" name="Google Shape;667;p57"/>
            <p:cNvCxnSpPr/>
            <p:nvPr/>
          </p:nvCxnSpPr>
          <p:spPr>
            <a:xfrm rot="5400000">
              <a:off x="5912100"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668" name="Google Shape;668;p57"/>
          <p:cNvSpPr/>
          <p:nvPr/>
        </p:nvSpPr>
        <p:spPr>
          <a:xfrm>
            <a:off x="8712900" y="124175"/>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Old Standard TT"/>
                <a:ea typeface="Old Standard TT"/>
                <a:cs typeface="Old Standard TT"/>
                <a:sym typeface="Old Standard TT"/>
              </a:defRPr>
            </a:lvl1pPr>
            <a:lvl2pPr lvl="1">
              <a:buNone/>
              <a:defRPr>
                <a:latin typeface="Old Standard TT"/>
                <a:ea typeface="Old Standard TT"/>
                <a:cs typeface="Old Standard TT"/>
                <a:sym typeface="Old Standard TT"/>
              </a:defRPr>
            </a:lvl2pPr>
            <a:lvl3pPr lvl="2">
              <a:buNone/>
              <a:defRPr>
                <a:latin typeface="Old Standard TT"/>
                <a:ea typeface="Old Standard TT"/>
                <a:cs typeface="Old Standard TT"/>
                <a:sym typeface="Old Standard TT"/>
              </a:defRPr>
            </a:lvl3pPr>
            <a:lvl4pPr lvl="3">
              <a:buNone/>
              <a:defRPr>
                <a:latin typeface="Old Standard TT"/>
                <a:ea typeface="Old Standard TT"/>
                <a:cs typeface="Old Standard TT"/>
                <a:sym typeface="Old Standard TT"/>
              </a:defRPr>
            </a:lvl4pPr>
            <a:lvl5pPr lvl="4">
              <a:buNone/>
              <a:defRPr>
                <a:latin typeface="Old Standard TT"/>
                <a:ea typeface="Old Standard TT"/>
                <a:cs typeface="Old Standard TT"/>
                <a:sym typeface="Old Standard TT"/>
              </a:defRPr>
            </a:lvl5pPr>
            <a:lvl6pPr lvl="5">
              <a:buNone/>
              <a:defRPr>
                <a:latin typeface="Old Standard TT"/>
                <a:ea typeface="Old Standard TT"/>
                <a:cs typeface="Old Standard TT"/>
                <a:sym typeface="Old Standard TT"/>
              </a:defRPr>
            </a:lvl6pPr>
            <a:lvl7pPr lvl="6">
              <a:buNone/>
              <a:defRPr>
                <a:latin typeface="Old Standard TT"/>
                <a:ea typeface="Old Standard TT"/>
                <a:cs typeface="Old Standard TT"/>
                <a:sym typeface="Old Standard TT"/>
              </a:defRPr>
            </a:lvl7pPr>
            <a:lvl8pPr lvl="7">
              <a:buNone/>
              <a:defRPr>
                <a:latin typeface="Old Standard TT"/>
                <a:ea typeface="Old Standard TT"/>
                <a:cs typeface="Old Standard TT"/>
                <a:sym typeface="Old Standard TT"/>
              </a:defRPr>
            </a:lvl8pPr>
            <a:lvl9pPr lvl="8">
              <a:buNone/>
              <a:defRPr>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670"/>
        <p:cNvGrpSpPr/>
        <p:nvPr/>
      </p:nvGrpSpPr>
      <p:grpSpPr>
        <a:xfrm>
          <a:off x="0" y="0"/>
          <a:ext cx="0" cy="0"/>
          <a:chOff x="0" y="0"/>
          <a:chExt cx="0" cy="0"/>
        </a:xfrm>
      </p:grpSpPr>
      <p:grpSp>
        <p:nvGrpSpPr>
          <p:cNvPr id="671" name="Google Shape;671;p58"/>
          <p:cNvGrpSpPr/>
          <p:nvPr/>
        </p:nvGrpSpPr>
        <p:grpSpPr>
          <a:xfrm>
            <a:off x="-35700" y="-30000"/>
            <a:ext cx="9215400" cy="5203500"/>
            <a:chOff x="-35700" y="-30000"/>
            <a:chExt cx="9215400" cy="5203500"/>
          </a:xfrm>
        </p:grpSpPr>
        <p:cxnSp>
          <p:nvCxnSpPr>
            <p:cNvPr id="672" name="Google Shape;672;p58"/>
            <p:cNvCxnSpPr/>
            <p:nvPr/>
          </p:nvCxnSpPr>
          <p:spPr>
            <a:xfrm>
              <a:off x="8509900" y="2571750"/>
              <a:ext cx="636900" cy="0"/>
            </a:xfrm>
            <a:prstGeom prst="straightConnector1">
              <a:avLst/>
            </a:prstGeom>
            <a:noFill/>
            <a:ln w="9525" cap="flat" cmpd="sng">
              <a:solidFill>
                <a:schemeClr val="dk1"/>
              </a:solidFill>
              <a:prstDash val="solid"/>
              <a:round/>
              <a:headEnd type="none" w="med" len="med"/>
              <a:tailEnd type="none" w="med" len="med"/>
            </a:ln>
          </p:spPr>
        </p:cxnSp>
        <p:cxnSp>
          <p:nvCxnSpPr>
            <p:cNvPr id="673" name="Google Shape;673;p58"/>
            <p:cNvCxnSpPr/>
            <p:nvPr/>
          </p:nvCxnSpPr>
          <p:spPr>
            <a:xfrm>
              <a:off x="-35700" y="4623597"/>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674" name="Google Shape;674;p58"/>
            <p:cNvCxnSpPr/>
            <p:nvPr/>
          </p:nvCxnSpPr>
          <p:spPr>
            <a:xfrm rot="5400000">
              <a:off x="5912100"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675" name="Google Shape;675;p58"/>
          <p:cNvSpPr/>
          <p:nvPr/>
        </p:nvSpPr>
        <p:spPr>
          <a:xfrm>
            <a:off x="8712900" y="4751950"/>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8"/>
          <p:cNvSpPr txBox="1">
            <a:spLocks noGrp="1"/>
          </p:cNvSpPr>
          <p:nvPr>
            <p:ph type="subTitle" idx="1"/>
          </p:nvPr>
        </p:nvSpPr>
        <p:spPr>
          <a:xfrm>
            <a:off x="2138887" y="1854447"/>
            <a:ext cx="2752200" cy="539400"/>
          </a:xfrm>
          <a:prstGeom prst="rect">
            <a:avLst/>
          </a:prstGeom>
        </p:spPr>
        <p:txBody>
          <a:bodyPr spcFirstLastPara="1" wrap="square" lIns="0" tIns="91425" rIns="91425" bIns="91425" anchor="ctr" anchorCtr="0">
            <a:noAutofit/>
          </a:bodyPr>
          <a:lstStyle>
            <a:lvl1pPr lvl="0" algn="ctr" rtl="0">
              <a:lnSpc>
                <a:spcPct val="100000"/>
              </a:lnSpc>
              <a:spcBef>
                <a:spcPts val="0"/>
              </a:spcBef>
              <a:spcAft>
                <a:spcPts val="0"/>
              </a:spcAft>
              <a:buSzPts val="2500"/>
              <a:buFont typeface="Montserrat ExtraBold"/>
              <a:buNone/>
              <a:defRPr sz="2200" b="1">
                <a:latin typeface="Old Standard TT"/>
                <a:ea typeface="Old Standard TT"/>
                <a:cs typeface="Old Standard TT"/>
                <a:sym typeface="Old Standard TT"/>
              </a:defRPr>
            </a:lvl1pPr>
            <a:lvl2pPr lvl="1"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2pPr>
            <a:lvl3pPr lvl="2"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3pPr>
            <a:lvl4pPr lvl="3"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4pPr>
            <a:lvl5pPr lvl="4"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5pPr>
            <a:lvl6pPr lvl="5"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6pPr>
            <a:lvl7pPr lvl="6"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7pPr>
            <a:lvl8pPr lvl="7"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8pPr>
            <a:lvl9pPr lvl="8"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9pPr>
          </a:lstStyle>
          <a:p>
            <a:endParaRPr/>
          </a:p>
        </p:txBody>
      </p:sp>
      <p:sp>
        <p:nvSpPr>
          <p:cNvPr id="677" name="Google Shape;677;p58"/>
          <p:cNvSpPr txBox="1">
            <a:spLocks noGrp="1"/>
          </p:cNvSpPr>
          <p:nvPr>
            <p:ph type="subTitle" idx="2"/>
          </p:nvPr>
        </p:nvSpPr>
        <p:spPr>
          <a:xfrm>
            <a:off x="4267224" y="3232125"/>
            <a:ext cx="2752200" cy="539400"/>
          </a:xfrm>
          <a:prstGeom prst="rect">
            <a:avLst/>
          </a:prstGeom>
        </p:spPr>
        <p:txBody>
          <a:bodyPr spcFirstLastPara="1" wrap="square" lIns="0" tIns="91425" rIns="91425" bIns="91425" anchor="ctr" anchorCtr="0">
            <a:noAutofit/>
          </a:bodyPr>
          <a:lstStyle>
            <a:lvl1pPr lvl="0" algn="ctr" rtl="0">
              <a:lnSpc>
                <a:spcPct val="100000"/>
              </a:lnSpc>
              <a:spcBef>
                <a:spcPts val="0"/>
              </a:spcBef>
              <a:spcAft>
                <a:spcPts val="0"/>
              </a:spcAft>
              <a:buSzPts val="2500"/>
              <a:buFont typeface="Montserrat ExtraBold"/>
              <a:buNone/>
              <a:defRPr sz="2200" b="1">
                <a:latin typeface="Old Standard TT"/>
                <a:ea typeface="Old Standard TT"/>
                <a:cs typeface="Old Standard TT"/>
                <a:sym typeface="Old Standard TT"/>
              </a:defRPr>
            </a:lvl1pPr>
            <a:lvl2pPr lvl="1"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2pPr>
            <a:lvl3pPr lvl="2"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3pPr>
            <a:lvl4pPr lvl="3"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4pPr>
            <a:lvl5pPr lvl="4"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5pPr>
            <a:lvl6pPr lvl="5"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6pPr>
            <a:lvl7pPr lvl="6"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7pPr>
            <a:lvl8pPr lvl="7"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8pPr>
            <a:lvl9pPr lvl="8"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9pPr>
          </a:lstStyle>
          <a:p>
            <a:endParaRPr/>
          </a:p>
        </p:txBody>
      </p:sp>
      <p:sp>
        <p:nvSpPr>
          <p:cNvPr id="678" name="Google Shape;678;p58"/>
          <p:cNvSpPr txBox="1">
            <a:spLocks noGrp="1"/>
          </p:cNvSpPr>
          <p:nvPr>
            <p:ph type="subTitle" idx="3"/>
          </p:nvPr>
        </p:nvSpPr>
        <p:spPr>
          <a:xfrm>
            <a:off x="5103324" y="1626300"/>
            <a:ext cx="3320700" cy="995700"/>
          </a:xfrm>
          <a:prstGeom prst="rect">
            <a:avLst/>
          </a:prstGeom>
        </p:spPr>
        <p:txBody>
          <a:bodyPr spcFirstLastPara="1" wrap="square" lIns="0"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79" name="Google Shape;679;p58"/>
          <p:cNvSpPr txBox="1">
            <a:spLocks noGrp="1"/>
          </p:cNvSpPr>
          <p:nvPr>
            <p:ph type="subTitle" idx="4"/>
          </p:nvPr>
        </p:nvSpPr>
        <p:spPr>
          <a:xfrm>
            <a:off x="719976" y="3003975"/>
            <a:ext cx="3269100" cy="995700"/>
          </a:xfrm>
          <a:prstGeom prst="rect">
            <a:avLst/>
          </a:prstGeom>
        </p:spPr>
        <p:txBody>
          <a:bodyPr spcFirstLastPara="1" wrap="square" lIns="0"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0" name="Google Shape;680;p58"/>
          <p:cNvSpPr txBox="1">
            <a:spLocks noGrp="1"/>
          </p:cNvSpPr>
          <p:nvPr>
            <p:ph type="title"/>
          </p:nvPr>
        </p:nvSpPr>
        <p:spPr>
          <a:xfrm>
            <a:off x="720000" y="527825"/>
            <a:ext cx="7704000" cy="622800"/>
          </a:xfrm>
          <a:prstGeom prst="rect">
            <a:avLst/>
          </a:prstGeom>
          <a:ln>
            <a:noFill/>
          </a:ln>
        </p:spPr>
        <p:txBody>
          <a:bodyPr spcFirstLastPara="1" wrap="square" lIns="0"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81" name="Google Shape;681;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682"/>
        <p:cNvGrpSpPr/>
        <p:nvPr/>
      </p:nvGrpSpPr>
      <p:grpSpPr>
        <a:xfrm>
          <a:off x="0" y="0"/>
          <a:ext cx="0" cy="0"/>
          <a:chOff x="0" y="0"/>
          <a:chExt cx="0" cy="0"/>
        </a:xfrm>
      </p:grpSpPr>
      <p:sp>
        <p:nvSpPr>
          <p:cNvPr id="683" name="Google Shape;683;p59"/>
          <p:cNvSpPr txBox="1">
            <a:spLocks noGrp="1"/>
          </p:cNvSpPr>
          <p:nvPr>
            <p:ph type="title"/>
          </p:nvPr>
        </p:nvSpPr>
        <p:spPr>
          <a:xfrm>
            <a:off x="720000" y="527825"/>
            <a:ext cx="7704000" cy="622800"/>
          </a:xfrm>
          <a:prstGeom prst="rect">
            <a:avLst/>
          </a:prstGeom>
          <a:ln>
            <a:noFill/>
          </a:ln>
        </p:spPr>
        <p:txBody>
          <a:bodyPr spcFirstLastPara="1" wrap="square" lIns="0"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84" name="Google Shape;684;p59"/>
          <p:cNvSpPr/>
          <p:nvPr/>
        </p:nvSpPr>
        <p:spPr>
          <a:xfrm>
            <a:off x="8712900" y="124175"/>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 name="Google Shape;685;p59"/>
          <p:cNvGrpSpPr/>
          <p:nvPr/>
        </p:nvGrpSpPr>
        <p:grpSpPr>
          <a:xfrm>
            <a:off x="-35700" y="-30000"/>
            <a:ext cx="9215400" cy="5203500"/>
            <a:chOff x="-35700" y="-30000"/>
            <a:chExt cx="9215400" cy="5203500"/>
          </a:xfrm>
        </p:grpSpPr>
        <p:cxnSp>
          <p:nvCxnSpPr>
            <p:cNvPr id="686" name="Google Shape;686;p59"/>
            <p:cNvCxnSpPr/>
            <p:nvPr/>
          </p:nvCxnSpPr>
          <p:spPr>
            <a:xfrm>
              <a:off x="8509900" y="2571750"/>
              <a:ext cx="636900" cy="0"/>
            </a:xfrm>
            <a:prstGeom prst="straightConnector1">
              <a:avLst/>
            </a:prstGeom>
            <a:noFill/>
            <a:ln w="9525" cap="flat" cmpd="sng">
              <a:solidFill>
                <a:schemeClr val="dk1"/>
              </a:solidFill>
              <a:prstDash val="solid"/>
              <a:round/>
              <a:headEnd type="none" w="med" len="med"/>
              <a:tailEnd type="none" w="med" len="med"/>
            </a:ln>
          </p:spPr>
        </p:cxnSp>
        <p:cxnSp>
          <p:nvCxnSpPr>
            <p:cNvPr id="687" name="Google Shape;687;p59"/>
            <p:cNvCxnSpPr/>
            <p:nvPr/>
          </p:nvCxnSpPr>
          <p:spPr>
            <a:xfrm rot="5400000">
              <a:off x="-1965275" y="2571750"/>
              <a:ext cx="5203500" cy="0"/>
            </a:xfrm>
            <a:prstGeom prst="straightConnector1">
              <a:avLst/>
            </a:prstGeom>
            <a:noFill/>
            <a:ln w="9525" cap="flat" cmpd="sng">
              <a:solidFill>
                <a:schemeClr val="dk1"/>
              </a:solidFill>
              <a:prstDash val="solid"/>
              <a:round/>
              <a:headEnd type="none" w="med" len="med"/>
              <a:tailEnd type="none" w="med" len="med"/>
            </a:ln>
          </p:spPr>
        </p:cxnSp>
        <p:cxnSp>
          <p:nvCxnSpPr>
            <p:cNvPr id="688" name="Google Shape;688;p59"/>
            <p:cNvCxnSpPr/>
            <p:nvPr/>
          </p:nvCxnSpPr>
          <p:spPr>
            <a:xfrm rot="5400000">
              <a:off x="5912100" y="2571750"/>
              <a:ext cx="5203500" cy="0"/>
            </a:xfrm>
            <a:prstGeom prst="straightConnector1">
              <a:avLst/>
            </a:prstGeom>
            <a:noFill/>
            <a:ln w="9525" cap="flat" cmpd="sng">
              <a:solidFill>
                <a:schemeClr val="dk1"/>
              </a:solidFill>
              <a:prstDash val="solid"/>
              <a:round/>
              <a:headEnd type="none" w="med" len="med"/>
              <a:tailEnd type="none" w="med" len="med"/>
            </a:ln>
          </p:spPr>
        </p:cxnSp>
        <p:cxnSp>
          <p:nvCxnSpPr>
            <p:cNvPr id="689" name="Google Shape;689;p59"/>
            <p:cNvCxnSpPr/>
            <p:nvPr/>
          </p:nvCxnSpPr>
          <p:spPr>
            <a:xfrm>
              <a:off x="-35700" y="529972"/>
              <a:ext cx="9215400" cy="0"/>
            </a:xfrm>
            <a:prstGeom prst="straightConnector1">
              <a:avLst/>
            </a:prstGeom>
            <a:noFill/>
            <a:ln w="9525" cap="flat" cmpd="sng">
              <a:solidFill>
                <a:schemeClr val="dk1"/>
              </a:solidFill>
              <a:prstDash val="solid"/>
              <a:round/>
              <a:headEnd type="none" w="med" len="med"/>
              <a:tailEnd type="none" w="med" len="med"/>
            </a:ln>
          </p:spPr>
        </p:cxnSp>
      </p:grpSp>
      <p:sp>
        <p:nvSpPr>
          <p:cNvPr id="690" name="Google Shape;690;p5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691"/>
        <p:cNvGrpSpPr/>
        <p:nvPr/>
      </p:nvGrpSpPr>
      <p:grpSpPr>
        <a:xfrm>
          <a:off x="0" y="0"/>
          <a:ext cx="0" cy="0"/>
          <a:chOff x="0" y="0"/>
          <a:chExt cx="0" cy="0"/>
        </a:xfrm>
      </p:grpSpPr>
      <p:sp>
        <p:nvSpPr>
          <p:cNvPr id="692" name="Google Shape;692;p60"/>
          <p:cNvSpPr txBox="1">
            <a:spLocks noGrp="1"/>
          </p:cNvSpPr>
          <p:nvPr>
            <p:ph type="body" idx="1"/>
          </p:nvPr>
        </p:nvSpPr>
        <p:spPr>
          <a:xfrm>
            <a:off x="707175" y="1728263"/>
            <a:ext cx="3763500" cy="2126100"/>
          </a:xfrm>
          <a:prstGeom prst="rect">
            <a:avLst/>
          </a:prstGeom>
        </p:spPr>
        <p:txBody>
          <a:bodyPr spcFirstLastPara="1" wrap="square" lIns="0"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693" name="Google Shape;693;p60"/>
          <p:cNvSpPr txBox="1">
            <a:spLocks noGrp="1"/>
          </p:cNvSpPr>
          <p:nvPr>
            <p:ph type="title"/>
          </p:nvPr>
        </p:nvSpPr>
        <p:spPr>
          <a:xfrm>
            <a:off x="720000" y="527825"/>
            <a:ext cx="7704000" cy="622800"/>
          </a:xfrm>
          <a:prstGeom prst="rect">
            <a:avLst/>
          </a:prstGeom>
          <a:ln>
            <a:noFill/>
          </a:ln>
        </p:spPr>
        <p:txBody>
          <a:bodyPr spcFirstLastPara="1" wrap="square" lIns="0"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94" name="Google Shape;694;p60"/>
          <p:cNvGrpSpPr/>
          <p:nvPr/>
        </p:nvGrpSpPr>
        <p:grpSpPr>
          <a:xfrm>
            <a:off x="-35700" y="-30000"/>
            <a:ext cx="9215400" cy="5203500"/>
            <a:chOff x="-35700" y="-30000"/>
            <a:chExt cx="9215400" cy="5203500"/>
          </a:xfrm>
        </p:grpSpPr>
        <p:cxnSp>
          <p:nvCxnSpPr>
            <p:cNvPr id="695" name="Google Shape;695;p60"/>
            <p:cNvCxnSpPr/>
            <p:nvPr/>
          </p:nvCxnSpPr>
          <p:spPr>
            <a:xfrm>
              <a:off x="-35700" y="4623597"/>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696" name="Google Shape;696;p60"/>
            <p:cNvCxnSpPr/>
            <p:nvPr/>
          </p:nvCxnSpPr>
          <p:spPr>
            <a:xfrm>
              <a:off x="8509900" y="2571750"/>
              <a:ext cx="636900" cy="0"/>
            </a:xfrm>
            <a:prstGeom prst="straightConnector1">
              <a:avLst/>
            </a:prstGeom>
            <a:noFill/>
            <a:ln w="9525" cap="flat" cmpd="sng">
              <a:solidFill>
                <a:schemeClr val="dk1"/>
              </a:solidFill>
              <a:prstDash val="solid"/>
              <a:round/>
              <a:headEnd type="none" w="med" len="med"/>
              <a:tailEnd type="none" w="med" len="med"/>
            </a:ln>
          </p:spPr>
        </p:cxnSp>
        <p:cxnSp>
          <p:nvCxnSpPr>
            <p:cNvPr id="697" name="Google Shape;697;p60"/>
            <p:cNvCxnSpPr/>
            <p:nvPr/>
          </p:nvCxnSpPr>
          <p:spPr>
            <a:xfrm rot="5400000">
              <a:off x="5912100"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698" name="Google Shape;698;p60"/>
          <p:cNvSpPr/>
          <p:nvPr/>
        </p:nvSpPr>
        <p:spPr>
          <a:xfrm>
            <a:off x="8712900" y="4751950"/>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6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700"/>
        <p:cNvGrpSpPr/>
        <p:nvPr/>
      </p:nvGrpSpPr>
      <p:grpSpPr>
        <a:xfrm>
          <a:off x="0" y="0"/>
          <a:ext cx="0" cy="0"/>
          <a:chOff x="0" y="0"/>
          <a:chExt cx="0" cy="0"/>
        </a:xfrm>
      </p:grpSpPr>
      <p:sp>
        <p:nvSpPr>
          <p:cNvPr id="701" name="Google Shape;701;p61"/>
          <p:cNvSpPr txBox="1">
            <a:spLocks noGrp="1"/>
          </p:cNvSpPr>
          <p:nvPr>
            <p:ph type="title"/>
          </p:nvPr>
        </p:nvSpPr>
        <p:spPr>
          <a:xfrm>
            <a:off x="1546625" y="1307100"/>
            <a:ext cx="6050700" cy="2529300"/>
          </a:xfrm>
          <a:prstGeom prst="rect">
            <a:avLst/>
          </a:prstGeom>
        </p:spPr>
        <p:txBody>
          <a:bodyPr spcFirstLastPara="1" wrap="square" lIns="0" tIns="91425" rIns="91425" bIns="91425" anchor="ctr" anchorCtr="0">
            <a:noAutofit/>
          </a:bodyPr>
          <a:lstStyle>
            <a:lvl1pPr lvl="0" algn="ctr" rtl="0">
              <a:lnSpc>
                <a:spcPct val="80000"/>
              </a:lnSpc>
              <a:spcBef>
                <a:spcPts val="0"/>
              </a:spcBef>
              <a:spcAft>
                <a:spcPts val="0"/>
              </a:spcAft>
              <a:buSzPts val="4800"/>
              <a:buNone/>
              <a:defRPr sz="75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grpSp>
        <p:nvGrpSpPr>
          <p:cNvPr id="702" name="Google Shape;702;p61"/>
          <p:cNvGrpSpPr/>
          <p:nvPr/>
        </p:nvGrpSpPr>
        <p:grpSpPr>
          <a:xfrm>
            <a:off x="-35700" y="-30000"/>
            <a:ext cx="9215400" cy="5203500"/>
            <a:chOff x="-35700" y="-30000"/>
            <a:chExt cx="9215400" cy="5203500"/>
          </a:xfrm>
        </p:grpSpPr>
        <p:cxnSp>
          <p:nvCxnSpPr>
            <p:cNvPr id="703" name="Google Shape;703;p61"/>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704" name="Google Shape;704;p61"/>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705" name="Google Shape;705;p61"/>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706" name="Google Shape;706;p61"/>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707" name="Google Shape;707;p61"/>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708" name="Google Shape;708;p61"/>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709" name="Google Shape;709;p61"/>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1"/>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6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712"/>
        <p:cNvGrpSpPr/>
        <p:nvPr/>
      </p:nvGrpSpPr>
      <p:grpSpPr>
        <a:xfrm>
          <a:off x="0" y="0"/>
          <a:ext cx="0" cy="0"/>
          <a:chOff x="0" y="0"/>
          <a:chExt cx="0" cy="0"/>
        </a:xfrm>
      </p:grpSpPr>
      <p:sp>
        <p:nvSpPr>
          <p:cNvPr id="713" name="Google Shape;713;p62"/>
          <p:cNvSpPr txBox="1">
            <a:spLocks noGrp="1"/>
          </p:cNvSpPr>
          <p:nvPr>
            <p:ph type="title"/>
          </p:nvPr>
        </p:nvSpPr>
        <p:spPr>
          <a:xfrm>
            <a:off x="2298750" y="1249600"/>
            <a:ext cx="4546500" cy="993300"/>
          </a:xfrm>
          <a:prstGeom prst="rect">
            <a:avLst/>
          </a:prstGeom>
          <a:ln>
            <a:noFill/>
          </a:ln>
        </p:spPr>
        <p:txBody>
          <a:bodyPr spcFirstLastPara="1" wrap="square" lIns="0" tIns="91425" rIns="91425" bIns="91425" anchor="b"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14" name="Google Shape;714;p62"/>
          <p:cNvSpPr txBox="1">
            <a:spLocks noGrp="1"/>
          </p:cNvSpPr>
          <p:nvPr>
            <p:ph type="subTitle" idx="1"/>
          </p:nvPr>
        </p:nvSpPr>
        <p:spPr>
          <a:xfrm>
            <a:off x="2298750" y="2412263"/>
            <a:ext cx="4546500" cy="1352700"/>
          </a:xfrm>
          <a:prstGeom prst="rect">
            <a:avLst/>
          </a:prstGeom>
        </p:spPr>
        <p:txBody>
          <a:bodyPr spcFirstLastPara="1" wrap="square" lIns="0"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715" name="Google Shape;715;p62"/>
          <p:cNvGrpSpPr/>
          <p:nvPr/>
        </p:nvGrpSpPr>
        <p:grpSpPr>
          <a:xfrm>
            <a:off x="-35700" y="-30000"/>
            <a:ext cx="9215400" cy="5203500"/>
            <a:chOff x="-35700" y="-30000"/>
            <a:chExt cx="9215400" cy="5203500"/>
          </a:xfrm>
        </p:grpSpPr>
        <p:cxnSp>
          <p:nvCxnSpPr>
            <p:cNvPr id="716" name="Google Shape;716;p62"/>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717" name="Google Shape;717;p62"/>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718" name="Google Shape;718;p62"/>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719" name="Google Shape;719;p62"/>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720" name="Google Shape;720;p62"/>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721" name="Google Shape;721;p62"/>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722" name="Google Shape;722;p62"/>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62"/>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65"/>
        <p:cNvGrpSpPr/>
        <p:nvPr/>
      </p:nvGrpSpPr>
      <p:grpSpPr>
        <a:xfrm>
          <a:off x="0" y="0"/>
          <a:ext cx="0" cy="0"/>
          <a:chOff x="0" y="0"/>
          <a:chExt cx="0" cy="0"/>
        </a:xfrm>
      </p:grpSpPr>
      <p:sp>
        <p:nvSpPr>
          <p:cNvPr id="66" name="Google Shape;66;p7"/>
          <p:cNvSpPr txBox="1">
            <a:spLocks noGrp="1"/>
          </p:cNvSpPr>
          <p:nvPr>
            <p:ph type="body" idx="1"/>
          </p:nvPr>
        </p:nvSpPr>
        <p:spPr>
          <a:xfrm>
            <a:off x="707175" y="1728263"/>
            <a:ext cx="3763500" cy="2126100"/>
          </a:xfrm>
          <a:prstGeom prst="rect">
            <a:avLst/>
          </a:prstGeom>
        </p:spPr>
        <p:txBody>
          <a:bodyPr spcFirstLastPara="1" wrap="square" lIns="0"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67" name="Google Shape;67;p7"/>
          <p:cNvSpPr txBox="1">
            <a:spLocks noGrp="1"/>
          </p:cNvSpPr>
          <p:nvPr>
            <p:ph type="title"/>
          </p:nvPr>
        </p:nvSpPr>
        <p:spPr>
          <a:xfrm>
            <a:off x="720000" y="527825"/>
            <a:ext cx="7704000" cy="622800"/>
          </a:xfrm>
          <a:prstGeom prst="rect">
            <a:avLst/>
          </a:prstGeom>
          <a:ln>
            <a:noFill/>
          </a:ln>
        </p:spPr>
        <p:txBody>
          <a:bodyPr spcFirstLastPara="1" wrap="square" lIns="0"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8" name="Google Shape;68;p7"/>
          <p:cNvGrpSpPr/>
          <p:nvPr/>
        </p:nvGrpSpPr>
        <p:grpSpPr>
          <a:xfrm>
            <a:off x="-35700" y="-30000"/>
            <a:ext cx="9215400" cy="5203500"/>
            <a:chOff x="-35700" y="-30000"/>
            <a:chExt cx="9215400" cy="5203500"/>
          </a:xfrm>
        </p:grpSpPr>
        <p:cxnSp>
          <p:nvCxnSpPr>
            <p:cNvPr id="69" name="Google Shape;69;p7"/>
            <p:cNvCxnSpPr/>
            <p:nvPr/>
          </p:nvCxnSpPr>
          <p:spPr>
            <a:xfrm>
              <a:off x="-35700" y="4623597"/>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70" name="Google Shape;70;p7"/>
            <p:cNvCxnSpPr/>
            <p:nvPr/>
          </p:nvCxnSpPr>
          <p:spPr>
            <a:xfrm>
              <a:off x="8509900" y="2571750"/>
              <a:ext cx="636900" cy="0"/>
            </a:xfrm>
            <a:prstGeom prst="straightConnector1">
              <a:avLst/>
            </a:prstGeom>
            <a:noFill/>
            <a:ln w="9525" cap="flat" cmpd="sng">
              <a:solidFill>
                <a:schemeClr val="dk1"/>
              </a:solidFill>
              <a:prstDash val="solid"/>
              <a:round/>
              <a:headEnd type="none" w="med" len="med"/>
              <a:tailEnd type="none" w="med" len="med"/>
            </a:ln>
          </p:spPr>
        </p:cxnSp>
        <p:cxnSp>
          <p:nvCxnSpPr>
            <p:cNvPr id="71" name="Google Shape;71;p7"/>
            <p:cNvCxnSpPr/>
            <p:nvPr/>
          </p:nvCxnSpPr>
          <p:spPr>
            <a:xfrm rot="5400000">
              <a:off x="5912100"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72" name="Google Shape;72;p7"/>
          <p:cNvSpPr/>
          <p:nvPr/>
        </p:nvSpPr>
        <p:spPr>
          <a:xfrm>
            <a:off x="8712900" y="4751950"/>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725"/>
        <p:cNvGrpSpPr/>
        <p:nvPr/>
      </p:nvGrpSpPr>
      <p:grpSpPr>
        <a:xfrm>
          <a:off x="0" y="0"/>
          <a:ext cx="0" cy="0"/>
          <a:chOff x="0" y="0"/>
          <a:chExt cx="0" cy="0"/>
        </a:xfrm>
      </p:grpSpPr>
      <p:sp>
        <p:nvSpPr>
          <p:cNvPr id="726" name="Google Shape;726;p63"/>
          <p:cNvSpPr/>
          <p:nvPr/>
        </p:nvSpPr>
        <p:spPr>
          <a:xfrm rot="10800000">
            <a:off x="-34750" y="-29950"/>
            <a:ext cx="9215400" cy="853500"/>
          </a:xfrm>
          <a:prstGeom prst="rect">
            <a:avLst/>
          </a:prstGeom>
          <a:gradFill>
            <a:gsLst>
              <a:gs pos="0">
                <a:srgbClr val="DDD9D5">
                  <a:alpha val="0"/>
                </a:srgbClr>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63"/>
          <p:cNvSpPr/>
          <p:nvPr/>
        </p:nvSpPr>
        <p:spPr>
          <a:xfrm>
            <a:off x="-34750" y="2591750"/>
            <a:ext cx="9215400" cy="2581500"/>
          </a:xfrm>
          <a:prstGeom prst="rect">
            <a:avLst/>
          </a:prstGeom>
          <a:gradFill>
            <a:gsLst>
              <a:gs pos="0">
                <a:srgbClr val="DDD9D5">
                  <a:alpha val="0"/>
                </a:srgbClr>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63"/>
          <p:cNvSpPr txBox="1">
            <a:spLocks noGrp="1"/>
          </p:cNvSpPr>
          <p:nvPr>
            <p:ph type="title"/>
          </p:nvPr>
        </p:nvSpPr>
        <p:spPr>
          <a:xfrm>
            <a:off x="706350" y="3703875"/>
            <a:ext cx="7731300" cy="597000"/>
          </a:xfrm>
          <a:prstGeom prst="rect">
            <a:avLst/>
          </a:prstGeom>
        </p:spPr>
        <p:txBody>
          <a:bodyPr spcFirstLastPara="1" wrap="square" lIns="0"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729" name="Google Shape;729;p63"/>
          <p:cNvGrpSpPr/>
          <p:nvPr/>
        </p:nvGrpSpPr>
        <p:grpSpPr>
          <a:xfrm>
            <a:off x="-35700" y="-30000"/>
            <a:ext cx="9215400" cy="5203500"/>
            <a:chOff x="-35700" y="-30000"/>
            <a:chExt cx="9215400" cy="5203500"/>
          </a:xfrm>
        </p:grpSpPr>
        <p:cxnSp>
          <p:nvCxnSpPr>
            <p:cNvPr id="730" name="Google Shape;730;p63"/>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731" name="Google Shape;731;p63"/>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732" name="Google Shape;732;p63"/>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733" name="Google Shape;733;p63"/>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734" name="Google Shape;734;p63"/>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735" name="Google Shape;735;p63"/>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736" name="Google Shape;736;p63"/>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3"/>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6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739"/>
        <p:cNvGrpSpPr/>
        <p:nvPr/>
      </p:nvGrpSpPr>
      <p:grpSpPr>
        <a:xfrm>
          <a:off x="0" y="0"/>
          <a:ext cx="0" cy="0"/>
          <a:chOff x="0" y="0"/>
          <a:chExt cx="0" cy="0"/>
        </a:xfrm>
      </p:grpSpPr>
      <p:sp>
        <p:nvSpPr>
          <p:cNvPr id="740" name="Google Shape;740;p64"/>
          <p:cNvSpPr txBox="1">
            <a:spLocks noGrp="1"/>
          </p:cNvSpPr>
          <p:nvPr>
            <p:ph type="title" hasCustomPrompt="1"/>
          </p:nvPr>
        </p:nvSpPr>
        <p:spPr>
          <a:xfrm>
            <a:off x="713100" y="1249247"/>
            <a:ext cx="7717800" cy="2100300"/>
          </a:xfrm>
          <a:prstGeom prst="rect">
            <a:avLst/>
          </a:prstGeom>
        </p:spPr>
        <p:txBody>
          <a:bodyPr spcFirstLastPara="1" wrap="square" lIns="0" tIns="91425" rIns="91425" bIns="91425" anchor="b" anchorCtr="0">
            <a:noAutofit/>
          </a:bodyPr>
          <a:lstStyle>
            <a:lvl1pPr lvl="0" algn="ctr" rtl="0">
              <a:spcBef>
                <a:spcPts val="0"/>
              </a:spcBef>
              <a:spcAft>
                <a:spcPts val="0"/>
              </a:spcAft>
              <a:buSzPts val="9600"/>
              <a:buNone/>
              <a:defRPr sz="112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741" name="Google Shape;741;p64"/>
          <p:cNvSpPr txBox="1">
            <a:spLocks noGrp="1"/>
          </p:cNvSpPr>
          <p:nvPr>
            <p:ph type="subTitle" idx="1"/>
          </p:nvPr>
        </p:nvSpPr>
        <p:spPr>
          <a:xfrm>
            <a:off x="2453425" y="3349547"/>
            <a:ext cx="4237200" cy="535800"/>
          </a:xfrm>
          <a:prstGeom prst="rect">
            <a:avLst/>
          </a:prstGeom>
        </p:spPr>
        <p:txBody>
          <a:bodyPr spcFirstLastPara="1" wrap="square" lIns="0"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grpSp>
        <p:nvGrpSpPr>
          <p:cNvPr id="742" name="Google Shape;742;p64"/>
          <p:cNvGrpSpPr/>
          <p:nvPr/>
        </p:nvGrpSpPr>
        <p:grpSpPr>
          <a:xfrm>
            <a:off x="-35700" y="-30000"/>
            <a:ext cx="9215400" cy="5203500"/>
            <a:chOff x="-35700" y="-30000"/>
            <a:chExt cx="9215400" cy="5203500"/>
          </a:xfrm>
        </p:grpSpPr>
        <p:cxnSp>
          <p:nvCxnSpPr>
            <p:cNvPr id="743" name="Google Shape;743;p64"/>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744" name="Google Shape;744;p64"/>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745" name="Google Shape;745;p64"/>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746" name="Google Shape;746;p64"/>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747" name="Google Shape;747;p64"/>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748" name="Google Shape;748;p64"/>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749" name="Google Shape;749;p64"/>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64"/>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6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52"/>
        <p:cNvGrpSpPr/>
        <p:nvPr/>
      </p:nvGrpSpPr>
      <p:grpSpPr>
        <a:xfrm>
          <a:off x="0" y="0"/>
          <a:ext cx="0" cy="0"/>
          <a:chOff x="0" y="0"/>
          <a:chExt cx="0" cy="0"/>
        </a:xfrm>
      </p:grpSpPr>
      <p:sp>
        <p:nvSpPr>
          <p:cNvPr id="753" name="Google Shape;753;p6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able of contents">
  <p:cSld name="BLANK_1_1_1_1_1_1">
    <p:bg>
      <p:bgPr>
        <a:blipFill>
          <a:blip r:embed="rId2">
            <a:alphaModFix/>
          </a:blip>
          <a:stretch>
            <a:fillRect/>
          </a:stretch>
        </a:blipFill>
        <a:effectLst/>
      </p:bgPr>
    </p:bg>
    <p:spTree>
      <p:nvGrpSpPr>
        <p:cNvPr id="1" name="Shape 754"/>
        <p:cNvGrpSpPr/>
        <p:nvPr/>
      </p:nvGrpSpPr>
      <p:grpSpPr>
        <a:xfrm>
          <a:off x="0" y="0"/>
          <a:ext cx="0" cy="0"/>
          <a:chOff x="0" y="0"/>
          <a:chExt cx="0" cy="0"/>
        </a:xfrm>
      </p:grpSpPr>
      <p:sp>
        <p:nvSpPr>
          <p:cNvPr id="755" name="Google Shape;755;p66"/>
          <p:cNvSpPr txBox="1">
            <a:spLocks noGrp="1"/>
          </p:cNvSpPr>
          <p:nvPr>
            <p:ph type="title"/>
          </p:nvPr>
        </p:nvSpPr>
        <p:spPr>
          <a:xfrm>
            <a:off x="1380631" y="1148650"/>
            <a:ext cx="28032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6" name="Google Shape;756;p66"/>
          <p:cNvSpPr txBox="1">
            <a:spLocks noGrp="1"/>
          </p:cNvSpPr>
          <p:nvPr>
            <p:ph type="title" idx="2" hasCustomPrompt="1"/>
          </p:nvPr>
        </p:nvSpPr>
        <p:spPr>
          <a:xfrm>
            <a:off x="4962573" y="2352463"/>
            <a:ext cx="5352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7" name="Google Shape;757;p66"/>
          <p:cNvSpPr txBox="1">
            <a:spLocks noGrp="1"/>
          </p:cNvSpPr>
          <p:nvPr>
            <p:ph type="subTitle" idx="1"/>
          </p:nvPr>
        </p:nvSpPr>
        <p:spPr>
          <a:xfrm>
            <a:off x="843710" y="1600083"/>
            <a:ext cx="2805600" cy="527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a:endParaRPr/>
          </a:p>
        </p:txBody>
      </p:sp>
      <p:sp>
        <p:nvSpPr>
          <p:cNvPr id="758" name="Google Shape;758;p66"/>
          <p:cNvSpPr txBox="1">
            <a:spLocks noGrp="1"/>
          </p:cNvSpPr>
          <p:nvPr>
            <p:ph type="title" idx="3"/>
          </p:nvPr>
        </p:nvSpPr>
        <p:spPr>
          <a:xfrm>
            <a:off x="1378248" y="2352463"/>
            <a:ext cx="28032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9" name="Google Shape;759;p66"/>
          <p:cNvSpPr txBox="1">
            <a:spLocks noGrp="1"/>
          </p:cNvSpPr>
          <p:nvPr>
            <p:ph type="title" idx="4" hasCustomPrompt="1"/>
          </p:nvPr>
        </p:nvSpPr>
        <p:spPr>
          <a:xfrm>
            <a:off x="840948" y="2352463"/>
            <a:ext cx="5373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0" name="Google Shape;760;p66"/>
          <p:cNvSpPr txBox="1">
            <a:spLocks noGrp="1"/>
          </p:cNvSpPr>
          <p:nvPr>
            <p:ph type="subTitle" idx="5"/>
          </p:nvPr>
        </p:nvSpPr>
        <p:spPr>
          <a:xfrm>
            <a:off x="840947" y="2803944"/>
            <a:ext cx="2805600" cy="527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a:endParaRPr/>
          </a:p>
        </p:txBody>
      </p:sp>
      <p:sp>
        <p:nvSpPr>
          <p:cNvPr id="761" name="Google Shape;761;p66"/>
          <p:cNvSpPr txBox="1">
            <a:spLocks noGrp="1"/>
          </p:cNvSpPr>
          <p:nvPr>
            <p:ph type="title" idx="6"/>
          </p:nvPr>
        </p:nvSpPr>
        <p:spPr>
          <a:xfrm>
            <a:off x="1380631" y="3556275"/>
            <a:ext cx="28032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62" name="Google Shape;762;p66"/>
          <p:cNvSpPr txBox="1">
            <a:spLocks noGrp="1"/>
          </p:cNvSpPr>
          <p:nvPr>
            <p:ph type="title" idx="7" hasCustomPrompt="1"/>
          </p:nvPr>
        </p:nvSpPr>
        <p:spPr>
          <a:xfrm>
            <a:off x="843091" y="3556275"/>
            <a:ext cx="5373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3" name="Google Shape;763;p66"/>
          <p:cNvSpPr txBox="1">
            <a:spLocks noGrp="1"/>
          </p:cNvSpPr>
          <p:nvPr>
            <p:ph type="subTitle" idx="8"/>
          </p:nvPr>
        </p:nvSpPr>
        <p:spPr>
          <a:xfrm>
            <a:off x="843710" y="4007804"/>
            <a:ext cx="2805600" cy="527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a:endParaRPr/>
          </a:p>
        </p:txBody>
      </p:sp>
      <p:sp>
        <p:nvSpPr>
          <p:cNvPr id="764" name="Google Shape;764;p66"/>
          <p:cNvSpPr txBox="1">
            <a:spLocks noGrp="1"/>
          </p:cNvSpPr>
          <p:nvPr>
            <p:ph type="title" idx="9"/>
          </p:nvPr>
        </p:nvSpPr>
        <p:spPr>
          <a:xfrm>
            <a:off x="5502253" y="1148650"/>
            <a:ext cx="28008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65" name="Google Shape;765;p66"/>
          <p:cNvSpPr txBox="1">
            <a:spLocks noGrp="1"/>
          </p:cNvSpPr>
          <p:nvPr>
            <p:ph type="title" idx="13" hasCustomPrompt="1"/>
          </p:nvPr>
        </p:nvSpPr>
        <p:spPr>
          <a:xfrm>
            <a:off x="4964707" y="1148650"/>
            <a:ext cx="5352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6" name="Google Shape;766;p66"/>
          <p:cNvSpPr txBox="1">
            <a:spLocks noGrp="1"/>
          </p:cNvSpPr>
          <p:nvPr>
            <p:ph type="subTitle" idx="14"/>
          </p:nvPr>
        </p:nvSpPr>
        <p:spPr>
          <a:xfrm>
            <a:off x="4965334" y="1600083"/>
            <a:ext cx="2805600" cy="527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a:endParaRPr/>
          </a:p>
        </p:txBody>
      </p:sp>
      <p:sp>
        <p:nvSpPr>
          <p:cNvPr id="767" name="Google Shape;767;p66"/>
          <p:cNvSpPr txBox="1">
            <a:spLocks noGrp="1"/>
          </p:cNvSpPr>
          <p:nvPr>
            <p:ph type="title" idx="15"/>
          </p:nvPr>
        </p:nvSpPr>
        <p:spPr>
          <a:xfrm>
            <a:off x="5499872" y="2352463"/>
            <a:ext cx="28008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68" name="Google Shape;768;p66"/>
          <p:cNvSpPr txBox="1">
            <a:spLocks noGrp="1"/>
          </p:cNvSpPr>
          <p:nvPr>
            <p:ph type="title" idx="16" hasCustomPrompt="1"/>
          </p:nvPr>
        </p:nvSpPr>
        <p:spPr>
          <a:xfrm>
            <a:off x="843091" y="1148650"/>
            <a:ext cx="5373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9" name="Google Shape;769;p66"/>
          <p:cNvSpPr txBox="1">
            <a:spLocks noGrp="1"/>
          </p:cNvSpPr>
          <p:nvPr>
            <p:ph type="subTitle" idx="17"/>
          </p:nvPr>
        </p:nvSpPr>
        <p:spPr>
          <a:xfrm>
            <a:off x="4962571" y="2803944"/>
            <a:ext cx="2805600" cy="527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a:endParaRPr/>
          </a:p>
        </p:txBody>
      </p:sp>
      <p:sp>
        <p:nvSpPr>
          <p:cNvPr id="770" name="Google Shape;770;p66"/>
          <p:cNvSpPr txBox="1">
            <a:spLocks noGrp="1"/>
          </p:cNvSpPr>
          <p:nvPr>
            <p:ph type="title" idx="18"/>
          </p:nvPr>
        </p:nvSpPr>
        <p:spPr>
          <a:xfrm>
            <a:off x="5502253" y="3556275"/>
            <a:ext cx="28008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71" name="Google Shape;771;p66"/>
          <p:cNvSpPr txBox="1">
            <a:spLocks noGrp="1"/>
          </p:cNvSpPr>
          <p:nvPr>
            <p:ph type="title" idx="19" hasCustomPrompt="1"/>
          </p:nvPr>
        </p:nvSpPr>
        <p:spPr>
          <a:xfrm>
            <a:off x="4964707" y="3556275"/>
            <a:ext cx="5352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2" name="Google Shape;772;p66"/>
          <p:cNvSpPr txBox="1">
            <a:spLocks noGrp="1"/>
          </p:cNvSpPr>
          <p:nvPr>
            <p:ph type="subTitle" idx="20"/>
          </p:nvPr>
        </p:nvSpPr>
        <p:spPr>
          <a:xfrm>
            <a:off x="4965334" y="4007804"/>
            <a:ext cx="2805600" cy="527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a:endParaRPr/>
          </a:p>
        </p:txBody>
      </p:sp>
      <p:sp>
        <p:nvSpPr>
          <p:cNvPr id="773" name="Google Shape;773;p66"/>
          <p:cNvSpPr txBox="1">
            <a:spLocks noGrp="1"/>
          </p:cNvSpPr>
          <p:nvPr>
            <p:ph type="title" idx="21"/>
          </p:nvPr>
        </p:nvSpPr>
        <p:spPr>
          <a:xfrm>
            <a:off x="720000" y="527825"/>
            <a:ext cx="7704000" cy="622800"/>
          </a:xfrm>
          <a:prstGeom prst="rect">
            <a:avLst/>
          </a:prstGeom>
          <a:ln>
            <a:noFill/>
          </a:ln>
        </p:spPr>
        <p:txBody>
          <a:bodyPr spcFirstLastPara="1" wrap="square" lIns="0"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774" name="Google Shape;774;p66"/>
          <p:cNvGrpSpPr/>
          <p:nvPr/>
        </p:nvGrpSpPr>
        <p:grpSpPr>
          <a:xfrm>
            <a:off x="-35700" y="-30000"/>
            <a:ext cx="9215400" cy="5203500"/>
            <a:chOff x="-35700" y="-30000"/>
            <a:chExt cx="9215400" cy="5203500"/>
          </a:xfrm>
        </p:grpSpPr>
        <p:cxnSp>
          <p:nvCxnSpPr>
            <p:cNvPr id="775" name="Google Shape;775;p66"/>
            <p:cNvCxnSpPr/>
            <p:nvPr/>
          </p:nvCxnSpPr>
          <p:spPr>
            <a:xfrm>
              <a:off x="-35700" y="529972"/>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776" name="Google Shape;776;p66"/>
            <p:cNvCxnSpPr/>
            <p:nvPr/>
          </p:nvCxnSpPr>
          <p:spPr>
            <a:xfrm>
              <a:off x="8509900" y="2571750"/>
              <a:ext cx="636900" cy="0"/>
            </a:xfrm>
            <a:prstGeom prst="straightConnector1">
              <a:avLst/>
            </a:prstGeom>
            <a:noFill/>
            <a:ln w="9525" cap="flat" cmpd="sng">
              <a:solidFill>
                <a:schemeClr val="dk1"/>
              </a:solidFill>
              <a:prstDash val="solid"/>
              <a:round/>
              <a:headEnd type="none" w="med" len="med"/>
              <a:tailEnd type="none" w="med" len="med"/>
            </a:ln>
          </p:spPr>
        </p:cxnSp>
        <p:cxnSp>
          <p:nvCxnSpPr>
            <p:cNvPr id="777" name="Google Shape;777;p66"/>
            <p:cNvCxnSpPr/>
            <p:nvPr/>
          </p:nvCxnSpPr>
          <p:spPr>
            <a:xfrm rot="5400000">
              <a:off x="5912100"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778" name="Google Shape;778;p66"/>
          <p:cNvSpPr/>
          <p:nvPr/>
        </p:nvSpPr>
        <p:spPr>
          <a:xfrm>
            <a:off x="8712900" y="124175"/>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6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text">
  <p:cSld name="CUSTOM_1">
    <p:bg>
      <p:bgPr>
        <a:blipFill>
          <a:blip r:embed="rId2">
            <a:alphaModFix/>
          </a:blip>
          <a:stretch>
            <a:fillRect/>
          </a:stretch>
        </a:blipFill>
        <a:effectLst/>
      </p:bgPr>
    </p:bg>
    <p:spTree>
      <p:nvGrpSpPr>
        <p:cNvPr id="1" name="Shape 780"/>
        <p:cNvGrpSpPr/>
        <p:nvPr/>
      </p:nvGrpSpPr>
      <p:grpSpPr>
        <a:xfrm>
          <a:off x="0" y="0"/>
          <a:ext cx="0" cy="0"/>
          <a:chOff x="0" y="0"/>
          <a:chExt cx="0" cy="0"/>
        </a:xfrm>
      </p:grpSpPr>
      <p:sp>
        <p:nvSpPr>
          <p:cNvPr id="781" name="Google Shape;781;p67"/>
          <p:cNvSpPr txBox="1">
            <a:spLocks noGrp="1"/>
          </p:cNvSpPr>
          <p:nvPr>
            <p:ph type="title"/>
          </p:nvPr>
        </p:nvSpPr>
        <p:spPr>
          <a:xfrm>
            <a:off x="1076100" y="1482813"/>
            <a:ext cx="7002000" cy="1413300"/>
          </a:xfrm>
          <a:prstGeom prst="rect">
            <a:avLst/>
          </a:prstGeom>
        </p:spPr>
        <p:txBody>
          <a:bodyPr spcFirstLastPara="1" wrap="square" lIns="0" tIns="91425" rIns="91425" bIns="91425" anchor="b" anchorCtr="0">
            <a:noAutofit/>
          </a:bodyPr>
          <a:lstStyle>
            <a:lvl1pPr lvl="0" algn="ctr" rtl="0">
              <a:spcBef>
                <a:spcPts val="0"/>
              </a:spcBef>
              <a:spcAft>
                <a:spcPts val="0"/>
              </a:spcAft>
              <a:buSzPts val="3500"/>
              <a:buNone/>
              <a:defRPr sz="10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782" name="Google Shape;782;p67"/>
          <p:cNvSpPr txBox="1">
            <a:spLocks noGrp="1"/>
          </p:cNvSpPr>
          <p:nvPr>
            <p:ph type="subTitle" idx="1"/>
          </p:nvPr>
        </p:nvSpPr>
        <p:spPr>
          <a:xfrm>
            <a:off x="2045700" y="3106513"/>
            <a:ext cx="5062800" cy="571200"/>
          </a:xfrm>
          <a:prstGeom prst="rect">
            <a:avLst/>
          </a:prstGeom>
        </p:spPr>
        <p:txBody>
          <a:bodyPr spcFirstLastPara="1" wrap="square" lIns="0"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783" name="Google Shape;783;p67"/>
          <p:cNvGrpSpPr/>
          <p:nvPr/>
        </p:nvGrpSpPr>
        <p:grpSpPr>
          <a:xfrm>
            <a:off x="-35700" y="-30000"/>
            <a:ext cx="9215400" cy="5203500"/>
            <a:chOff x="-35700" y="-30000"/>
            <a:chExt cx="9215400" cy="5203500"/>
          </a:xfrm>
        </p:grpSpPr>
        <p:cxnSp>
          <p:nvCxnSpPr>
            <p:cNvPr id="784" name="Google Shape;784;p67"/>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785" name="Google Shape;785;p67"/>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786" name="Google Shape;786;p67"/>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787" name="Google Shape;787;p67"/>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788" name="Google Shape;788;p67"/>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789" name="Google Shape;789;p67"/>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790" name="Google Shape;790;p67"/>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67"/>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6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Quote">
  <p:cSld name="BLANK_1_1">
    <p:bg>
      <p:bgPr>
        <a:blipFill>
          <a:blip r:embed="rId2">
            <a:alphaModFix/>
          </a:blip>
          <a:stretch>
            <a:fillRect/>
          </a:stretch>
        </a:blipFill>
        <a:effectLst/>
      </p:bgPr>
    </p:bg>
    <p:spTree>
      <p:nvGrpSpPr>
        <p:cNvPr id="1" name="Shape 793"/>
        <p:cNvGrpSpPr/>
        <p:nvPr/>
      </p:nvGrpSpPr>
      <p:grpSpPr>
        <a:xfrm>
          <a:off x="0" y="0"/>
          <a:ext cx="0" cy="0"/>
          <a:chOff x="0" y="0"/>
          <a:chExt cx="0" cy="0"/>
        </a:xfrm>
      </p:grpSpPr>
      <p:sp>
        <p:nvSpPr>
          <p:cNvPr id="794" name="Google Shape;794;p68"/>
          <p:cNvSpPr txBox="1">
            <a:spLocks noGrp="1"/>
          </p:cNvSpPr>
          <p:nvPr>
            <p:ph type="title"/>
          </p:nvPr>
        </p:nvSpPr>
        <p:spPr>
          <a:xfrm>
            <a:off x="2642550" y="2977131"/>
            <a:ext cx="3858900" cy="531900"/>
          </a:xfrm>
          <a:prstGeom prst="rect">
            <a:avLst/>
          </a:prstGeom>
        </p:spPr>
        <p:txBody>
          <a:bodyPr spcFirstLastPara="1" wrap="square" lIns="0" tIns="91425" rIns="91425" bIns="91425" anchor="t" anchorCtr="0">
            <a:noAutofit/>
          </a:bodyPr>
          <a:lstStyle>
            <a:lvl1pPr lvl="0" algn="ctr" rtl="0">
              <a:spcBef>
                <a:spcPts val="0"/>
              </a:spcBef>
              <a:spcAft>
                <a:spcPts val="0"/>
              </a:spcAft>
              <a:buSzPts val="30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795" name="Google Shape;795;p68"/>
          <p:cNvSpPr txBox="1">
            <a:spLocks noGrp="1"/>
          </p:cNvSpPr>
          <p:nvPr>
            <p:ph type="subTitle" idx="1"/>
          </p:nvPr>
        </p:nvSpPr>
        <p:spPr>
          <a:xfrm>
            <a:off x="1714500" y="1634469"/>
            <a:ext cx="5715000" cy="1203000"/>
          </a:xfrm>
          <a:prstGeom prst="rect">
            <a:avLst/>
          </a:prstGeom>
        </p:spPr>
        <p:txBody>
          <a:bodyPr spcFirstLastPara="1" wrap="square" lIns="0" tIns="91425" rIns="91425" bIns="91425" anchor="b" anchorCtr="0">
            <a:noAutofit/>
          </a:bodyPr>
          <a:lstStyle>
            <a:lvl1pPr lvl="0" algn="ctr" rtl="0">
              <a:lnSpc>
                <a:spcPct val="100000"/>
              </a:lnSpc>
              <a:spcBef>
                <a:spcPts val="0"/>
              </a:spcBef>
              <a:spcAft>
                <a:spcPts val="0"/>
              </a:spcAft>
              <a:buSzPts val="3000"/>
              <a:buNone/>
              <a:defRPr sz="22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grpSp>
        <p:nvGrpSpPr>
          <p:cNvPr id="796" name="Google Shape;796;p68"/>
          <p:cNvGrpSpPr/>
          <p:nvPr/>
        </p:nvGrpSpPr>
        <p:grpSpPr>
          <a:xfrm>
            <a:off x="-35700" y="-30000"/>
            <a:ext cx="9215400" cy="5203500"/>
            <a:chOff x="-35700" y="-30000"/>
            <a:chExt cx="9215400" cy="5203500"/>
          </a:xfrm>
        </p:grpSpPr>
        <p:cxnSp>
          <p:nvCxnSpPr>
            <p:cNvPr id="797" name="Google Shape;797;p68"/>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798" name="Google Shape;798;p68"/>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799" name="Google Shape;799;p68"/>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800" name="Google Shape;800;p68"/>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801" name="Google Shape;801;p68"/>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802" name="Google Shape;802;p68"/>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803" name="Google Shape;803;p68"/>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8"/>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text 1">
  <p:cSld name="CUSTOM">
    <p:bg>
      <p:bgPr>
        <a:blipFill>
          <a:blip r:embed="rId2">
            <a:alphaModFix/>
          </a:blip>
          <a:stretch>
            <a:fillRect/>
          </a:stretch>
        </a:blipFill>
        <a:effectLst/>
      </p:bgPr>
    </p:bg>
    <p:spTree>
      <p:nvGrpSpPr>
        <p:cNvPr id="1" name="Shape 806"/>
        <p:cNvGrpSpPr/>
        <p:nvPr/>
      </p:nvGrpSpPr>
      <p:grpSpPr>
        <a:xfrm>
          <a:off x="0" y="0"/>
          <a:ext cx="0" cy="0"/>
          <a:chOff x="0" y="0"/>
          <a:chExt cx="0" cy="0"/>
        </a:xfrm>
      </p:grpSpPr>
      <p:sp>
        <p:nvSpPr>
          <p:cNvPr id="807" name="Google Shape;807;p69"/>
          <p:cNvSpPr txBox="1">
            <a:spLocks noGrp="1"/>
          </p:cNvSpPr>
          <p:nvPr>
            <p:ph type="title"/>
          </p:nvPr>
        </p:nvSpPr>
        <p:spPr>
          <a:xfrm flipH="1">
            <a:off x="4638075" y="1477141"/>
            <a:ext cx="3692100" cy="1480200"/>
          </a:xfrm>
          <a:prstGeom prst="rect">
            <a:avLst/>
          </a:prstGeom>
        </p:spPr>
        <p:txBody>
          <a:bodyPr spcFirstLastPara="1" wrap="square" lIns="0"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08" name="Google Shape;808;p69"/>
          <p:cNvSpPr txBox="1">
            <a:spLocks noGrp="1"/>
          </p:cNvSpPr>
          <p:nvPr>
            <p:ph type="subTitle" idx="1"/>
          </p:nvPr>
        </p:nvSpPr>
        <p:spPr>
          <a:xfrm flipH="1">
            <a:off x="4637975" y="3130175"/>
            <a:ext cx="3525900" cy="810900"/>
          </a:xfrm>
          <a:prstGeom prst="rect">
            <a:avLst/>
          </a:prstGeom>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809" name="Google Shape;809;p69"/>
          <p:cNvGrpSpPr/>
          <p:nvPr/>
        </p:nvGrpSpPr>
        <p:grpSpPr>
          <a:xfrm>
            <a:off x="-35700" y="-30000"/>
            <a:ext cx="9215400" cy="5203500"/>
            <a:chOff x="-35700" y="-30000"/>
            <a:chExt cx="9215400" cy="5203500"/>
          </a:xfrm>
        </p:grpSpPr>
        <p:cxnSp>
          <p:nvCxnSpPr>
            <p:cNvPr id="810" name="Google Shape;810;p69"/>
            <p:cNvCxnSpPr/>
            <p:nvPr/>
          </p:nvCxnSpPr>
          <p:spPr>
            <a:xfrm>
              <a:off x="-35700" y="529972"/>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811" name="Google Shape;811;p69"/>
            <p:cNvCxnSpPr/>
            <p:nvPr/>
          </p:nvCxnSpPr>
          <p:spPr>
            <a:xfrm rot="5400000">
              <a:off x="-1965275"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812" name="Google Shape;812;p69"/>
          <p:cNvSpPr/>
          <p:nvPr/>
        </p:nvSpPr>
        <p:spPr>
          <a:xfrm>
            <a:off x="181925" y="124175"/>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6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text 2">
  <p:cSld name="CUSTOM_4_1">
    <p:bg>
      <p:bgPr>
        <a:blipFill>
          <a:blip r:embed="rId2">
            <a:alphaModFix/>
          </a:blip>
          <a:stretch>
            <a:fillRect/>
          </a:stretch>
        </a:blipFill>
        <a:effectLst/>
      </p:bgPr>
    </p:bg>
    <p:spTree>
      <p:nvGrpSpPr>
        <p:cNvPr id="1" name="Shape 814"/>
        <p:cNvGrpSpPr/>
        <p:nvPr/>
      </p:nvGrpSpPr>
      <p:grpSpPr>
        <a:xfrm>
          <a:off x="0" y="0"/>
          <a:ext cx="0" cy="0"/>
          <a:chOff x="0" y="0"/>
          <a:chExt cx="0" cy="0"/>
        </a:xfrm>
      </p:grpSpPr>
      <p:sp>
        <p:nvSpPr>
          <p:cNvPr id="815" name="Google Shape;815;p70"/>
          <p:cNvSpPr txBox="1">
            <a:spLocks noGrp="1"/>
          </p:cNvSpPr>
          <p:nvPr>
            <p:ph type="title"/>
          </p:nvPr>
        </p:nvSpPr>
        <p:spPr>
          <a:xfrm>
            <a:off x="880000" y="1353625"/>
            <a:ext cx="3571200" cy="1198800"/>
          </a:xfrm>
          <a:prstGeom prst="rect">
            <a:avLst/>
          </a:prstGeom>
        </p:spPr>
        <p:txBody>
          <a:bodyPr spcFirstLastPara="1" wrap="square" lIns="0"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16" name="Google Shape;816;p70"/>
          <p:cNvSpPr txBox="1">
            <a:spLocks noGrp="1"/>
          </p:cNvSpPr>
          <p:nvPr>
            <p:ph type="subTitle" idx="1"/>
          </p:nvPr>
        </p:nvSpPr>
        <p:spPr>
          <a:xfrm>
            <a:off x="879825" y="2709575"/>
            <a:ext cx="3353700" cy="1080300"/>
          </a:xfrm>
          <a:prstGeom prst="rect">
            <a:avLst/>
          </a:prstGeom>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817" name="Google Shape;817;p70"/>
          <p:cNvGrpSpPr/>
          <p:nvPr/>
        </p:nvGrpSpPr>
        <p:grpSpPr>
          <a:xfrm>
            <a:off x="-35700" y="-30000"/>
            <a:ext cx="9215400" cy="5203500"/>
            <a:chOff x="-35700" y="-30000"/>
            <a:chExt cx="9215400" cy="5203500"/>
          </a:xfrm>
        </p:grpSpPr>
        <p:cxnSp>
          <p:nvCxnSpPr>
            <p:cNvPr id="818" name="Google Shape;818;p70"/>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819" name="Google Shape;819;p70"/>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820" name="Google Shape;820;p70"/>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821" name="Google Shape;821;p70"/>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822" name="Google Shape;822;p70"/>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823" name="Google Shape;823;p70"/>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824" name="Google Shape;824;p70"/>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70"/>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7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three columns">
  <p:cSld name="CUSTOM_6">
    <p:bg>
      <p:bgPr>
        <a:blipFill>
          <a:blip r:embed="rId2">
            <a:alphaModFix/>
          </a:blip>
          <a:stretch>
            <a:fillRect/>
          </a:stretch>
        </a:blipFill>
        <a:effectLst/>
      </p:bgPr>
    </p:bg>
    <p:spTree>
      <p:nvGrpSpPr>
        <p:cNvPr id="1" name="Shape 827"/>
        <p:cNvGrpSpPr/>
        <p:nvPr/>
      </p:nvGrpSpPr>
      <p:grpSpPr>
        <a:xfrm>
          <a:off x="0" y="0"/>
          <a:ext cx="0" cy="0"/>
          <a:chOff x="0" y="0"/>
          <a:chExt cx="0" cy="0"/>
        </a:xfrm>
      </p:grpSpPr>
      <p:grpSp>
        <p:nvGrpSpPr>
          <p:cNvPr id="828" name="Google Shape;828;p71"/>
          <p:cNvGrpSpPr/>
          <p:nvPr/>
        </p:nvGrpSpPr>
        <p:grpSpPr>
          <a:xfrm>
            <a:off x="-35700" y="-30000"/>
            <a:ext cx="9215400" cy="5203500"/>
            <a:chOff x="-35700" y="-30000"/>
            <a:chExt cx="9215400" cy="5203500"/>
          </a:xfrm>
        </p:grpSpPr>
        <p:cxnSp>
          <p:nvCxnSpPr>
            <p:cNvPr id="829" name="Google Shape;829;p71"/>
            <p:cNvCxnSpPr/>
            <p:nvPr/>
          </p:nvCxnSpPr>
          <p:spPr>
            <a:xfrm>
              <a:off x="-21425" y="2571750"/>
              <a:ext cx="653400" cy="0"/>
            </a:xfrm>
            <a:prstGeom prst="straightConnector1">
              <a:avLst/>
            </a:prstGeom>
            <a:noFill/>
            <a:ln w="9525" cap="flat" cmpd="sng">
              <a:solidFill>
                <a:schemeClr val="dk1"/>
              </a:solidFill>
              <a:prstDash val="solid"/>
              <a:round/>
              <a:headEnd type="none" w="med" len="med"/>
              <a:tailEnd type="none" w="med" len="med"/>
            </a:ln>
          </p:spPr>
        </p:cxnSp>
        <p:cxnSp>
          <p:nvCxnSpPr>
            <p:cNvPr id="830" name="Google Shape;830;p71"/>
            <p:cNvCxnSpPr/>
            <p:nvPr/>
          </p:nvCxnSpPr>
          <p:spPr>
            <a:xfrm>
              <a:off x="-35700" y="529972"/>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831" name="Google Shape;831;p71"/>
            <p:cNvCxnSpPr/>
            <p:nvPr/>
          </p:nvCxnSpPr>
          <p:spPr>
            <a:xfrm rot="5400000">
              <a:off x="-1965275"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832" name="Google Shape;832;p71"/>
          <p:cNvSpPr/>
          <p:nvPr/>
        </p:nvSpPr>
        <p:spPr>
          <a:xfrm>
            <a:off x="181925" y="124175"/>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71"/>
          <p:cNvSpPr txBox="1">
            <a:spLocks noGrp="1"/>
          </p:cNvSpPr>
          <p:nvPr>
            <p:ph type="title"/>
          </p:nvPr>
        </p:nvSpPr>
        <p:spPr>
          <a:xfrm>
            <a:off x="1094861" y="1101325"/>
            <a:ext cx="6954300" cy="527700"/>
          </a:xfrm>
          <a:prstGeom prst="rect">
            <a:avLst/>
          </a:prstGeom>
        </p:spPr>
        <p:txBody>
          <a:bodyPr spcFirstLastPara="1" wrap="square" lIns="0" tIns="91425" rIns="91425" bIns="91425" anchor="b"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34" name="Google Shape;834;p71"/>
          <p:cNvSpPr txBox="1">
            <a:spLocks noGrp="1"/>
          </p:cNvSpPr>
          <p:nvPr>
            <p:ph type="subTitle" idx="1"/>
          </p:nvPr>
        </p:nvSpPr>
        <p:spPr>
          <a:xfrm>
            <a:off x="1094861" y="1506475"/>
            <a:ext cx="6954300" cy="776400"/>
          </a:xfrm>
          <a:prstGeom prst="rect">
            <a:avLst/>
          </a:prstGeom>
        </p:spPr>
        <p:txBody>
          <a:bodyPr spcFirstLastPara="1" wrap="square" lIns="0"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5" name="Google Shape;835;p71"/>
          <p:cNvSpPr txBox="1">
            <a:spLocks noGrp="1"/>
          </p:cNvSpPr>
          <p:nvPr>
            <p:ph type="title" idx="2"/>
          </p:nvPr>
        </p:nvSpPr>
        <p:spPr>
          <a:xfrm>
            <a:off x="1094861" y="2282875"/>
            <a:ext cx="6954300" cy="527700"/>
          </a:xfrm>
          <a:prstGeom prst="rect">
            <a:avLst/>
          </a:prstGeom>
        </p:spPr>
        <p:txBody>
          <a:bodyPr spcFirstLastPara="1" wrap="square" lIns="0" tIns="91425" rIns="91425" bIns="91425" anchor="b"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36" name="Google Shape;836;p71"/>
          <p:cNvSpPr txBox="1">
            <a:spLocks noGrp="1"/>
          </p:cNvSpPr>
          <p:nvPr>
            <p:ph type="subTitle" idx="3"/>
          </p:nvPr>
        </p:nvSpPr>
        <p:spPr>
          <a:xfrm>
            <a:off x="1094861" y="2688025"/>
            <a:ext cx="6954300" cy="776400"/>
          </a:xfrm>
          <a:prstGeom prst="rect">
            <a:avLst/>
          </a:prstGeom>
        </p:spPr>
        <p:txBody>
          <a:bodyPr spcFirstLastPara="1" wrap="square" lIns="0"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7" name="Google Shape;837;p71"/>
          <p:cNvSpPr txBox="1">
            <a:spLocks noGrp="1"/>
          </p:cNvSpPr>
          <p:nvPr>
            <p:ph type="title" idx="4"/>
          </p:nvPr>
        </p:nvSpPr>
        <p:spPr>
          <a:xfrm>
            <a:off x="1094861" y="3464425"/>
            <a:ext cx="6954300" cy="527700"/>
          </a:xfrm>
          <a:prstGeom prst="rect">
            <a:avLst/>
          </a:prstGeom>
        </p:spPr>
        <p:txBody>
          <a:bodyPr spcFirstLastPara="1" wrap="square" lIns="0" tIns="91425" rIns="91425" bIns="91425" anchor="b"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38" name="Google Shape;838;p71"/>
          <p:cNvSpPr txBox="1">
            <a:spLocks noGrp="1"/>
          </p:cNvSpPr>
          <p:nvPr>
            <p:ph type="subTitle" idx="5"/>
          </p:nvPr>
        </p:nvSpPr>
        <p:spPr>
          <a:xfrm>
            <a:off x="1094861" y="3869575"/>
            <a:ext cx="6954300" cy="776400"/>
          </a:xfrm>
          <a:prstGeom prst="rect">
            <a:avLst/>
          </a:prstGeom>
        </p:spPr>
        <p:txBody>
          <a:bodyPr spcFirstLastPara="1" wrap="square" lIns="0"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9" name="Google Shape;839;p71"/>
          <p:cNvSpPr txBox="1">
            <a:spLocks noGrp="1"/>
          </p:cNvSpPr>
          <p:nvPr>
            <p:ph type="title" idx="6"/>
          </p:nvPr>
        </p:nvSpPr>
        <p:spPr>
          <a:xfrm>
            <a:off x="720000" y="527825"/>
            <a:ext cx="7704000" cy="622800"/>
          </a:xfrm>
          <a:prstGeom prst="rect">
            <a:avLst/>
          </a:prstGeom>
          <a:ln>
            <a:noFill/>
          </a:ln>
        </p:spPr>
        <p:txBody>
          <a:bodyPr spcFirstLastPara="1" wrap="square" lIns="0"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40" name="Google Shape;840;p7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and two columns 1">
  <p:cSld name="CUSTOM_6_1">
    <p:bg>
      <p:bgPr>
        <a:blipFill>
          <a:blip r:embed="rId2">
            <a:alphaModFix/>
          </a:blip>
          <a:stretch>
            <a:fillRect/>
          </a:stretch>
        </a:blipFill>
        <a:effectLst/>
      </p:bgPr>
    </p:bg>
    <p:spTree>
      <p:nvGrpSpPr>
        <p:cNvPr id="1" name="Shape 841"/>
        <p:cNvGrpSpPr/>
        <p:nvPr/>
      </p:nvGrpSpPr>
      <p:grpSpPr>
        <a:xfrm>
          <a:off x="0" y="0"/>
          <a:ext cx="0" cy="0"/>
          <a:chOff x="0" y="0"/>
          <a:chExt cx="0" cy="0"/>
        </a:xfrm>
      </p:grpSpPr>
      <p:sp>
        <p:nvSpPr>
          <p:cNvPr id="842" name="Google Shape;842;p72"/>
          <p:cNvSpPr txBox="1">
            <a:spLocks noGrp="1"/>
          </p:cNvSpPr>
          <p:nvPr>
            <p:ph type="body" idx="1"/>
          </p:nvPr>
        </p:nvSpPr>
        <p:spPr>
          <a:xfrm>
            <a:off x="719975" y="1922886"/>
            <a:ext cx="3780600" cy="2562900"/>
          </a:xfrm>
          <a:prstGeom prst="rect">
            <a:avLst/>
          </a:prstGeom>
        </p:spPr>
        <p:txBody>
          <a:bodyPr spcFirstLastPara="1" wrap="square" lIns="0" tIns="91425" rIns="91425" bIns="91425" anchor="t" anchorCtr="0">
            <a:noAutofit/>
          </a:bodyPr>
          <a:lstStyle>
            <a:lvl1pPr marL="457200" lvl="0" indent="-304800" rtl="0">
              <a:lnSpc>
                <a:spcPct val="100000"/>
              </a:lnSpc>
              <a:spcBef>
                <a:spcPts val="0"/>
              </a:spcBef>
              <a:spcAft>
                <a:spcPts val="0"/>
              </a:spcAft>
              <a:buSzPts val="12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1600"/>
              </a:spcBef>
              <a:spcAft>
                <a:spcPts val="0"/>
              </a:spcAft>
              <a:buSzPts val="1200"/>
              <a:buChar char="■"/>
              <a:defRPr/>
            </a:lvl3pPr>
            <a:lvl4pPr marL="1828800" lvl="3" indent="-304800" rtl="0">
              <a:lnSpc>
                <a:spcPct val="115000"/>
              </a:lnSpc>
              <a:spcBef>
                <a:spcPts val="1600"/>
              </a:spcBef>
              <a:spcAft>
                <a:spcPts val="0"/>
              </a:spcAft>
              <a:buSzPts val="1200"/>
              <a:buChar char="●"/>
              <a:defRPr/>
            </a:lvl4pPr>
            <a:lvl5pPr marL="2286000" lvl="4" indent="-304800" rtl="0">
              <a:lnSpc>
                <a:spcPct val="115000"/>
              </a:lnSpc>
              <a:spcBef>
                <a:spcPts val="1600"/>
              </a:spcBef>
              <a:spcAft>
                <a:spcPts val="0"/>
              </a:spcAft>
              <a:buSzPts val="1200"/>
              <a:buChar char="○"/>
              <a:defRPr/>
            </a:lvl5pPr>
            <a:lvl6pPr marL="2743200" lvl="5" indent="-304800" rtl="0">
              <a:lnSpc>
                <a:spcPct val="115000"/>
              </a:lnSpc>
              <a:spcBef>
                <a:spcPts val="1600"/>
              </a:spcBef>
              <a:spcAft>
                <a:spcPts val="0"/>
              </a:spcAft>
              <a:buSzPts val="1200"/>
              <a:buChar char="■"/>
              <a:defRPr/>
            </a:lvl6pPr>
            <a:lvl7pPr marL="3200400" lvl="6" indent="-304800" rtl="0">
              <a:lnSpc>
                <a:spcPct val="115000"/>
              </a:lnSpc>
              <a:spcBef>
                <a:spcPts val="1600"/>
              </a:spcBef>
              <a:spcAft>
                <a:spcPts val="0"/>
              </a:spcAft>
              <a:buSzPts val="1200"/>
              <a:buChar char="●"/>
              <a:defRPr/>
            </a:lvl7pPr>
            <a:lvl8pPr marL="3657600" lvl="7" indent="-304800" rtl="0">
              <a:lnSpc>
                <a:spcPct val="115000"/>
              </a:lnSpc>
              <a:spcBef>
                <a:spcPts val="1600"/>
              </a:spcBef>
              <a:spcAft>
                <a:spcPts val="0"/>
              </a:spcAft>
              <a:buSzPts val="1200"/>
              <a:buChar char="○"/>
              <a:defRPr/>
            </a:lvl8pPr>
            <a:lvl9pPr marL="4114800" lvl="8" indent="-304800" rtl="0">
              <a:lnSpc>
                <a:spcPct val="115000"/>
              </a:lnSpc>
              <a:spcBef>
                <a:spcPts val="1600"/>
              </a:spcBef>
              <a:spcAft>
                <a:spcPts val="1600"/>
              </a:spcAft>
              <a:buSzPts val="1200"/>
              <a:buChar char="■"/>
              <a:defRPr/>
            </a:lvl9pPr>
          </a:lstStyle>
          <a:p>
            <a:endParaRPr/>
          </a:p>
        </p:txBody>
      </p:sp>
      <p:sp>
        <p:nvSpPr>
          <p:cNvPr id="843" name="Google Shape;843;p72"/>
          <p:cNvSpPr txBox="1">
            <a:spLocks noGrp="1"/>
          </p:cNvSpPr>
          <p:nvPr>
            <p:ph type="body" idx="2"/>
          </p:nvPr>
        </p:nvSpPr>
        <p:spPr>
          <a:xfrm>
            <a:off x="4742425" y="1922886"/>
            <a:ext cx="3681600" cy="2562900"/>
          </a:xfrm>
          <a:prstGeom prst="rect">
            <a:avLst/>
          </a:prstGeom>
        </p:spPr>
        <p:txBody>
          <a:bodyPr spcFirstLastPara="1" wrap="square" lIns="0" tIns="91425" rIns="91425" bIns="91425" anchor="t" anchorCtr="0">
            <a:noAutofit/>
          </a:bodyPr>
          <a:lstStyle>
            <a:lvl1pPr marL="457200" lvl="0" indent="-304800" rtl="0">
              <a:lnSpc>
                <a:spcPct val="100000"/>
              </a:lnSpc>
              <a:spcBef>
                <a:spcPts val="0"/>
              </a:spcBef>
              <a:spcAft>
                <a:spcPts val="0"/>
              </a:spcAft>
              <a:buSzPts val="12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1600"/>
              </a:spcBef>
              <a:spcAft>
                <a:spcPts val="0"/>
              </a:spcAft>
              <a:buSzPts val="1200"/>
              <a:buChar char="■"/>
              <a:defRPr/>
            </a:lvl3pPr>
            <a:lvl4pPr marL="1828800" lvl="3" indent="-304800" rtl="0">
              <a:lnSpc>
                <a:spcPct val="115000"/>
              </a:lnSpc>
              <a:spcBef>
                <a:spcPts val="1600"/>
              </a:spcBef>
              <a:spcAft>
                <a:spcPts val="0"/>
              </a:spcAft>
              <a:buSzPts val="1200"/>
              <a:buChar char="●"/>
              <a:defRPr/>
            </a:lvl4pPr>
            <a:lvl5pPr marL="2286000" lvl="4" indent="-304800" rtl="0">
              <a:lnSpc>
                <a:spcPct val="115000"/>
              </a:lnSpc>
              <a:spcBef>
                <a:spcPts val="1600"/>
              </a:spcBef>
              <a:spcAft>
                <a:spcPts val="0"/>
              </a:spcAft>
              <a:buSzPts val="1200"/>
              <a:buChar char="○"/>
              <a:defRPr/>
            </a:lvl5pPr>
            <a:lvl6pPr marL="2743200" lvl="5" indent="-304800" rtl="0">
              <a:lnSpc>
                <a:spcPct val="115000"/>
              </a:lnSpc>
              <a:spcBef>
                <a:spcPts val="1600"/>
              </a:spcBef>
              <a:spcAft>
                <a:spcPts val="0"/>
              </a:spcAft>
              <a:buSzPts val="1200"/>
              <a:buChar char="■"/>
              <a:defRPr/>
            </a:lvl6pPr>
            <a:lvl7pPr marL="3200400" lvl="6" indent="-304800" rtl="0">
              <a:lnSpc>
                <a:spcPct val="115000"/>
              </a:lnSpc>
              <a:spcBef>
                <a:spcPts val="1600"/>
              </a:spcBef>
              <a:spcAft>
                <a:spcPts val="0"/>
              </a:spcAft>
              <a:buSzPts val="1200"/>
              <a:buChar char="●"/>
              <a:defRPr/>
            </a:lvl7pPr>
            <a:lvl8pPr marL="3657600" lvl="7" indent="-304800" rtl="0">
              <a:lnSpc>
                <a:spcPct val="115000"/>
              </a:lnSpc>
              <a:spcBef>
                <a:spcPts val="1600"/>
              </a:spcBef>
              <a:spcAft>
                <a:spcPts val="0"/>
              </a:spcAft>
              <a:buSzPts val="1200"/>
              <a:buChar char="○"/>
              <a:defRPr/>
            </a:lvl8pPr>
            <a:lvl9pPr marL="4114800" lvl="8" indent="-304800" rtl="0">
              <a:lnSpc>
                <a:spcPct val="115000"/>
              </a:lnSpc>
              <a:spcBef>
                <a:spcPts val="1600"/>
              </a:spcBef>
              <a:spcAft>
                <a:spcPts val="1600"/>
              </a:spcAft>
              <a:buSzPts val="1200"/>
              <a:buChar char="■"/>
              <a:defRPr/>
            </a:lvl9pPr>
          </a:lstStyle>
          <a:p>
            <a:endParaRPr/>
          </a:p>
        </p:txBody>
      </p:sp>
      <p:sp>
        <p:nvSpPr>
          <p:cNvPr id="844" name="Google Shape;844;p72"/>
          <p:cNvSpPr txBox="1">
            <a:spLocks noGrp="1"/>
          </p:cNvSpPr>
          <p:nvPr>
            <p:ph type="title"/>
          </p:nvPr>
        </p:nvSpPr>
        <p:spPr>
          <a:xfrm>
            <a:off x="720000" y="1521225"/>
            <a:ext cx="3780600" cy="4119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3500"/>
              <a:buNone/>
              <a:defRPr sz="2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45" name="Google Shape;845;p72"/>
          <p:cNvSpPr txBox="1">
            <a:spLocks noGrp="1"/>
          </p:cNvSpPr>
          <p:nvPr>
            <p:ph type="title" idx="3"/>
          </p:nvPr>
        </p:nvSpPr>
        <p:spPr>
          <a:xfrm>
            <a:off x="4742425" y="1521225"/>
            <a:ext cx="3681600" cy="4119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3500"/>
              <a:buNone/>
              <a:defRPr sz="2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46" name="Google Shape;846;p72"/>
          <p:cNvSpPr txBox="1">
            <a:spLocks noGrp="1"/>
          </p:cNvSpPr>
          <p:nvPr>
            <p:ph type="title" idx="4"/>
          </p:nvPr>
        </p:nvSpPr>
        <p:spPr>
          <a:xfrm>
            <a:off x="720000" y="527825"/>
            <a:ext cx="7704000" cy="622800"/>
          </a:xfrm>
          <a:prstGeom prst="rect">
            <a:avLst/>
          </a:prstGeom>
          <a:ln>
            <a:noFill/>
          </a:ln>
        </p:spPr>
        <p:txBody>
          <a:bodyPr spcFirstLastPara="1" wrap="square" lIns="0"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847" name="Google Shape;847;p72"/>
          <p:cNvGrpSpPr/>
          <p:nvPr/>
        </p:nvGrpSpPr>
        <p:grpSpPr>
          <a:xfrm>
            <a:off x="-35700" y="-30000"/>
            <a:ext cx="9215400" cy="5203500"/>
            <a:chOff x="-35700" y="-30000"/>
            <a:chExt cx="9215400" cy="5203500"/>
          </a:xfrm>
        </p:grpSpPr>
        <p:cxnSp>
          <p:nvCxnSpPr>
            <p:cNvPr id="848" name="Google Shape;848;p72"/>
            <p:cNvCxnSpPr/>
            <p:nvPr/>
          </p:nvCxnSpPr>
          <p:spPr>
            <a:xfrm>
              <a:off x="-21425" y="2571750"/>
              <a:ext cx="653400" cy="0"/>
            </a:xfrm>
            <a:prstGeom prst="straightConnector1">
              <a:avLst/>
            </a:prstGeom>
            <a:noFill/>
            <a:ln w="9525" cap="flat" cmpd="sng">
              <a:solidFill>
                <a:schemeClr val="dk1"/>
              </a:solidFill>
              <a:prstDash val="solid"/>
              <a:round/>
              <a:headEnd type="none" w="med" len="med"/>
              <a:tailEnd type="none" w="med" len="med"/>
            </a:ln>
          </p:spPr>
        </p:cxnSp>
        <p:cxnSp>
          <p:nvCxnSpPr>
            <p:cNvPr id="849" name="Google Shape;849;p72"/>
            <p:cNvCxnSpPr/>
            <p:nvPr/>
          </p:nvCxnSpPr>
          <p:spPr>
            <a:xfrm>
              <a:off x="-35700" y="529972"/>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850" name="Google Shape;850;p72"/>
            <p:cNvCxnSpPr/>
            <p:nvPr/>
          </p:nvCxnSpPr>
          <p:spPr>
            <a:xfrm rot="5400000">
              <a:off x="-1965275"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851" name="Google Shape;851;p7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8"/>
          <p:cNvSpPr txBox="1">
            <a:spLocks noGrp="1"/>
          </p:cNvSpPr>
          <p:nvPr>
            <p:ph type="title"/>
          </p:nvPr>
        </p:nvSpPr>
        <p:spPr>
          <a:xfrm>
            <a:off x="1546625" y="1307100"/>
            <a:ext cx="6050700" cy="2529300"/>
          </a:xfrm>
          <a:prstGeom prst="rect">
            <a:avLst/>
          </a:prstGeom>
        </p:spPr>
        <p:txBody>
          <a:bodyPr spcFirstLastPara="1" wrap="square" lIns="0" tIns="91425" rIns="91425" bIns="91425" anchor="ctr" anchorCtr="0">
            <a:noAutofit/>
          </a:bodyPr>
          <a:lstStyle>
            <a:lvl1pPr lvl="0" algn="ctr">
              <a:lnSpc>
                <a:spcPct val="80000"/>
              </a:lnSpc>
              <a:spcBef>
                <a:spcPts val="0"/>
              </a:spcBef>
              <a:spcAft>
                <a:spcPts val="0"/>
              </a:spcAft>
              <a:buSzPts val="4800"/>
              <a:buNone/>
              <a:defRPr sz="7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76" name="Google Shape;76;p8"/>
          <p:cNvGrpSpPr/>
          <p:nvPr/>
        </p:nvGrpSpPr>
        <p:grpSpPr>
          <a:xfrm>
            <a:off x="-35700" y="-30000"/>
            <a:ext cx="9215400" cy="5203500"/>
            <a:chOff x="-35700" y="-30000"/>
            <a:chExt cx="9215400" cy="5203500"/>
          </a:xfrm>
        </p:grpSpPr>
        <p:cxnSp>
          <p:nvCxnSpPr>
            <p:cNvPr id="77" name="Google Shape;77;p8"/>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78" name="Google Shape;78;p8"/>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79" name="Google Shape;79;p8"/>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80" name="Google Shape;80;p8"/>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81" name="Google Shape;81;p8"/>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82" name="Google Shape;82;p8"/>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83" name="Google Shape;83;p8"/>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four columns">
  <p:cSld name="CUSTOM_5_1">
    <p:bg>
      <p:bgPr>
        <a:blipFill>
          <a:blip r:embed="rId2">
            <a:alphaModFix/>
          </a:blip>
          <a:stretch>
            <a:fillRect/>
          </a:stretch>
        </a:blipFill>
        <a:effectLst/>
      </p:bgPr>
    </p:bg>
    <p:spTree>
      <p:nvGrpSpPr>
        <p:cNvPr id="1" name="Shape 852"/>
        <p:cNvGrpSpPr/>
        <p:nvPr/>
      </p:nvGrpSpPr>
      <p:grpSpPr>
        <a:xfrm>
          <a:off x="0" y="0"/>
          <a:ext cx="0" cy="0"/>
          <a:chOff x="0" y="0"/>
          <a:chExt cx="0" cy="0"/>
        </a:xfrm>
      </p:grpSpPr>
      <p:sp>
        <p:nvSpPr>
          <p:cNvPr id="853" name="Google Shape;853;p73"/>
          <p:cNvSpPr txBox="1">
            <a:spLocks noGrp="1"/>
          </p:cNvSpPr>
          <p:nvPr>
            <p:ph type="title"/>
          </p:nvPr>
        </p:nvSpPr>
        <p:spPr>
          <a:xfrm flipH="1">
            <a:off x="1071619" y="1652134"/>
            <a:ext cx="2120700" cy="393600"/>
          </a:xfrm>
          <a:prstGeom prst="rect">
            <a:avLst/>
          </a:prstGeom>
          <a:ln>
            <a:noFill/>
          </a:ln>
        </p:spPr>
        <p:txBody>
          <a:bodyPr spcFirstLastPara="1" wrap="square" lIns="0" tIns="91425" rIns="91425" bIns="91425" anchor="b" anchorCtr="0">
            <a:noAutofit/>
          </a:bodyPr>
          <a:lstStyle>
            <a:lvl1pPr lvl="0" algn="r" rtl="0">
              <a:spcBef>
                <a:spcPts val="0"/>
              </a:spcBef>
              <a:spcAft>
                <a:spcPts val="0"/>
              </a:spcAft>
              <a:buSzPts val="3500"/>
              <a:buNone/>
              <a:defRPr sz="2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854" name="Google Shape;854;p73"/>
          <p:cNvSpPr txBox="1">
            <a:spLocks noGrp="1"/>
          </p:cNvSpPr>
          <p:nvPr>
            <p:ph type="subTitle" idx="1"/>
          </p:nvPr>
        </p:nvSpPr>
        <p:spPr>
          <a:xfrm flipH="1">
            <a:off x="1071619" y="1934000"/>
            <a:ext cx="2120700" cy="572700"/>
          </a:xfrm>
          <a:prstGeom prst="rect">
            <a:avLst/>
          </a:prstGeom>
          <a:ln>
            <a:noFill/>
          </a:ln>
        </p:spPr>
        <p:txBody>
          <a:bodyPr spcFirstLastPara="1" wrap="square" lIns="0" tIns="91425" rIns="91425" bIns="91425" anchor="t" anchorCtr="0">
            <a:noAutofit/>
          </a:bodyPr>
          <a:lstStyle>
            <a:lvl1pPr lvl="0" algn="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855" name="Google Shape;855;p73"/>
          <p:cNvSpPr txBox="1">
            <a:spLocks noGrp="1"/>
          </p:cNvSpPr>
          <p:nvPr>
            <p:ph type="title" idx="2"/>
          </p:nvPr>
        </p:nvSpPr>
        <p:spPr>
          <a:xfrm flipH="1">
            <a:off x="1071619" y="3284934"/>
            <a:ext cx="2120700" cy="393600"/>
          </a:xfrm>
          <a:prstGeom prst="rect">
            <a:avLst/>
          </a:prstGeom>
          <a:ln>
            <a:noFill/>
          </a:ln>
        </p:spPr>
        <p:txBody>
          <a:bodyPr spcFirstLastPara="1" wrap="square" lIns="0" tIns="91425" rIns="91425" bIns="91425" anchor="b" anchorCtr="0">
            <a:noAutofit/>
          </a:bodyPr>
          <a:lstStyle>
            <a:lvl1pPr lvl="0" algn="r" rtl="0">
              <a:spcBef>
                <a:spcPts val="0"/>
              </a:spcBef>
              <a:spcAft>
                <a:spcPts val="0"/>
              </a:spcAft>
              <a:buSzPts val="3500"/>
              <a:buNone/>
              <a:defRPr sz="2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856" name="Google Shape;856;p73"/>
          <p:cNvSpPr txBox="1">
            <a:spLocks noGrp="1"/>
          </p:cNvSpPr>
          <p:nvPr>
            <p:ph type="subTitle" idx="3"/>
          </p:nvPr>
        </p:nvSpPr>
        <p:spPr>
          <a:xfrm flipH="1">
            <a:off x="1071619" y="3566800"/>
            <a:ext cx="2120700" cy="572700"/>
          </a:xfrm>
          <a:prstGeom prst="rect">
            <a:avLst/>
          </a:prstGeom>
          <a:ln>
            <a:noFill/>
          </a:ln>
        </p:spPr>
        <p:txBody>
          <a:bodyPr spcFirstLastPara="1" wrap="square" lIns="0" tIns="91425" rIns="91425" bIns="91425" anchor="t" anchorCtr="0">
            <a:noAutofit/>
          </a:bodyPr>
          <a:lstStyle>
            <a:lvl1pPr lvl="0" algn="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857" name="Google Shape;857;p73"/>
          <p:cNvSpPr txBox="1">
            <a:spLocks noGrp="1"/>
          </p:cNvSpPr>
          <p:nvPr>
            <p:ph type="title" idx="4"/>
          </p:nvPr>
        </p:nvSpPr>
        <p:spPr>
          <a:xfrm>
            <a:off x="5951681" y="1652134"/>
            <a:ext cx="2120700" cy="3936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3500"/>
              <a:buNone/>
              <a:defRPr sz="2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858" name="Google Shape;858;p73"/>
          <p:cNvSpPr txBox="1">
            <a:spLocks noGrp="1"/>
          </p:cNvSpPr>
          <p:nvPr>
            <p:ph type="subTitle" idx="5"/>
          </p:nvPr>
        </p:nvSpPr>
        <p:spPr>
          <a:xfrm>
            <a:off x="5951681" y="1934000"/>
            <a:ext cx="2120700" cy="572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859" name="Google Shape;859;p73"/>
          <p:cNvSpPr txBox="1">
            <a:spLocks noGrp="1"/>
          </p:cNvSpPr>
          <p:nvPr>
            <p:ph type="title" idx="6"/>
          </p:nvPr>
        </p:nvSpPr>
        <p:spPr>
          <a:xfrm>
            <a:off x="5951681" y="3284934"/>
            <a:ext cx="2120700" cy="3936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3500"/>
              <a:buNone/>
              <a:defRPr sz="2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860" name="Google Shape;860;p73"/>
          <p:cNvSpPr txBox="1">
            <a:spLocks noGrp="1"/>
          </p:cNvSpPr>
          <p:nvPr>
            <p:ph type="subTitle" idx="7"/>
          </p:nvPr>
        </p:nvSpPr>
        <p:spPr>
          <a:xfrm>
            <a:off x="5951681" y="3566800"/>
            <a:ext cx="2120700" cy="572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861" name="Google Shape;861;p73"/>
          <p:cNvSpPr txBox="1">
            <a:spLocks noGrp="1"/>
          </p:cNvSpPr>
          <p:nvPr>
            <p:ph type="title" idx="8"/>
          </p:nvPr>
        </p:nvSpPr>
        <p:spPr>
          <a:xfrm>
            <a:off x="720000" y="527825"/>
            <a:ext cx="7704000" cy="622800"/>
          </a:xfrm>
          <a:prstGeom prst="rect">
            <a:avLst/>
          </a:prstGeom>
          <a:ln>
            <a:noFill/>
          </a:ln>
        </p:spPr>
        <p:txBody>
          <a:bodyPr spcFirstLastPara="1" wrap="square" lIns="0"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862" name="Google Shape;862;p73"/>
          <p:cNvGrpSpPr/>
          <p:nvPr/>
        </p:nvGrpSpPr>
        <p:grpSpPr>
          <a:xfrm>
            <a:off x="-35700" y="-30000"/>
            <a:ext cx="9215400" cy="5203500"/>
            <a:chOff x="-35700" y="-30000"/>
            <a:chExt cx="9215400" cy="5203500"/>
          </a:xfrm>
        </p:grpSpPr>
        <p:cxnSp>
          <p:nvCxnSpPr>
            <p:cNvPr id="863" name="Google Shape;863;p73"/>
            <p:cNvCxnSpPr/>
            <p:nvPr/>
          </p:nvCxnSpPr>
          <p:spPr>
            <a:xfrm>
              <a:off x="-35700" y="529972"/>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864" name="Google Shape;864;p73"/>
            <p:cNvCxnSpPr/>
            <p:nvPr/>
          </p:nvCxnSpPr>
          <p:spPr>
            <a:xfrm>
              <a:off x="-35700" y="4623597"/>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865" name="Google Shape;865;p73"/>
            <p:cNvCxnSpPr/>
            <p:nvPr/>
          </p:nvCxnSpPr>
          <p:spPr>
            <a:xfrm>
              <a:off x="8509900" y="2571750"/>
              <a:ext cx="636900" cy="0"/>
            </a:xfrm>
            <a:prstGeom prst="straightConnector1">
              <a:avLst/>
            </a:prstGeom>
            <a:noFill/>
            <a:ln w="9525" cap="flat" cmpd="sng">
              <a:solidFill>
                <a:schemeClr val="dk1"/>
              </a:solidFill>
              <a:prstDash val="solid"/>
              <a:round/>
              <a:headEnd type="none" w="med" len="med"/>
              <a:tailEnd type="none" w="med" len="med"/>
            </a:ln>
          </p:spPr>
        </p:cxnSp>
        <p:cxnSp>
          <p:nvCxnSpPr>
            <p:cNvPr id="866" name="Google Shape;866;p73"/>
            <p:cNvCxnSpPr/>
            <p:nvPr/>
          </p:nvCxnSpPr>
          <p:spPr>
            <a:xfrm rot="5400000">
              <a:off x="5912100"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867" name="Google Shape;867;p73"/>
          <p:cNvSpPr/>
          <p:nvPr/>
        </p:nvSpPr>
        <p:spPr>
          <a:xfrm>
            <a:off x="8712900" y="4751950"/>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six columns">
  <p:cSld name="CUSTOM_7_1">
    <p:bg>
      <p:bgPr>
        <a:blipFill>
          <a:blip r:embed="rId2">
            <a:alphaModFix/>
          </a:blip>
          <a:stretch>
            <a:fillRect/>
          </a:stretch>
        </a:blipFill>
        <a:effectLst/>
      </p:bgPr>
    </p:bg>
    <p:spTree>
      <p:nvGrpSpPr>
        <p:cNvPr id="1" name="Shape 869"/>
        <p:cNvGrpSpPr/>
        <p:nvPr/>
      </p:nvGrpSpPr>
      <p:grpSpPr>
        <a:xfrm>
          <a:off x="0" y="0"/>
          <a:ext cx="0" cy="0"/>
          <a:chOff x="0" y="0"/>
          <a:chExt cx="0" cy="0"/>
        </a:xfrm>
      </p:grpSpPr>
      <p:sp>
        <p:nvSpPr>
          <p:cNvPr id="870" name="Google Shape;870;p74"/>
          <p:cNvSpPr txBox="1">
            <a:spLocks noGrp="1"/>
          </p:cNvSpPr>
          <p:nvPr>
            <p:ph type="title"/>
          </p:nvPr>
        </p:nvSpPr>
        <p:spPr>
          <a:xfrm>
            <a:off x="1843206" y="1218250"/>
            <a:ext cx="2120700" cy="393600"/>
          </a:xfrm>
          <a:prstGeom prst="rect">
            <a:avLst/>
          </a:prstGeom>
          <a:ln>
            <a:noFill/>
          </a:ln>
        </p:spPr>
        <p:txBody>
          <a:bodyPr spcFirstLastPara="1" wrap="square" lIns="0" tIns="91425" rIns="91425" bIns="91425" anchor="t" anchorCtr="0">
            <a:noAutofit/>
          </a:bodyPr>
          <a:lstStyle>
            <a:lvl1pPr lvl="0" rtl="0">
              <a:spcBef>
                <a:spcPts val="0"/>
              </a:spcBef>
              <a:spcAft>
                <a:spcPts val="0"/>
              </a:spcAft>
              <a:buSzPts val="3500"/>
              <a:buNone/>
              <a:defRPr sz="2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871" name="Google Shape;871;p74"/>
          <p:cNvSpPr txBox="1">
            <a:spLocks noGrp="1"/>
          </p:cNvSpPr>
          <p:nvPr>
            <p:ph type="subTitle" idx="1"/>
          </p:nvPr>
        </p:nvSpPr>
        <p:spPr>
          <a:xfrm>
            <a:off x="1843206" y="1611850"/>
            <a:ext cx="2120700" cy="572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872" name="Google Shape;872;p74"/>
          <p:cNvSpPr txBox="1">
            <a:spLocks noGrp="1"/>
          </p:cNvSpPr>
          <p:nvPr>
            <p:ph type="title" idx="2"/>
          </p:nvPr>
        </p:nvSpPr>
        <p:spPr>
          <a:xfrm>
            <a:off x="1843206" y="2382250"/>
            <a:ext cx="2120700" cy="393600"/>
          </a:xfrm>
          <a:prstGeom prst="rect">
            <a:avLst/>
          </a:prstGeom>
          <a:ln>
            <a:noFill/>
          </a:ln>
        </p:spPr>
        <p:txBody>
          <a:bodyPr spcFirstLastPara="1" wrap="square" lIns="0" tIns="91425" rIns="91425" bIns="91425" anchor="t" anchorCtr="0">
            <a:noAutofit/>
          </a:bodyPr>
          <a:lstStyle>
            <a:lvl1pPr lvl="0" rtl="0">
              <a:spcBef>
                <a:spcPts val="0"/>
              </a:spcBef>
              <a:spcAft>
                <a:spcPts val="0"/>
              </a:spcAft>
              <a:buSzPts val="3500"/>
              <a:buNone/>
              <a:defRPr sz="2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873" name="Google Shape;873;p74"/>
          <p:cNvSpPr txBox="1">
            <a:spLocks noGrp="1"/>
          </p:cNvSpPr>
          <p:nvPr>
            <p:ph type="subTitle" idx="3"/>
          </p:nvPr>
        </p:nvSpPr>
        <p:spPr>
          <a:xfrm>
            <a:off x="1843206" y="2775850"/>
            <a:ext cx="2120700" cy="572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874" name="Google Shape;874;p74"/>
          <p:cNvSpPr txBox="1">
            <a:spLocks noGrp="1"/>
          </p:cNvSpPr>
          <p:nvPr>
            <p:ph type="title" idx="4"/>
          </p:nvPr>
        </p:nvSpPr>
        <p:spPr>
          <a:xfrm>
            <a:off x="1843206" y="3546250"/>
            <a:ext cx="2120700" cy="393600"/>
          </a:xfrm>
          <a:prstGeom prst="rect">
            <a:avLst/>
          </a:prstGeom>
          <a:ln>
            <a:noFill/>
          </a:ln>
        </p:spPr>
        <p:txBody>
          <a:bodyPr spcFirstLastPara="1" wrap="square" lIns="0" tIns="91425" rIns="91425" bIns="91425" anchor="t" anchorCtr="0">
            <a:noAutofit/>
          </a:bodyPr>
          <a:lstStyle>
            <a:lvl1pPr lvl="0" rtl="0">
              <a:spcBef>
                <a:spcPts val="0"/>
              </a:spcBef>
              <a:spcAft>
                <a:spcPts val="0"/>
              </a:spcAft>
              <a:buSzPts val="3500"/>
              <a:buNone/>
              <a:defRPr sz="2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875" name="Google Shape;875;p74"/>
          <p:cNvSpPr txBox="1">
            <a:spLocks noGrp="1"/>
          </p:cNvSpPr>
          <p:nvPr>
            <p:ph type="subTitle" idx="5"/>
          </p:nvPr>
        </p:nvSpPr>
        <p:spPr>
          <a:xfrm>
            <a:off x="1843206" y="3939850"/>
            <a:ext cx="2120700" cy="572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876" name="Google Shape;876;p74"/>
          <p:cNvSpPr txBox="1">
            <a:spLocks noGrp="1"/>
          </p:cNvSpPr>
          <p:nvPr>
            <p:ph type="title" idx="6"/>
          </p:nvPr>
        </p:nvSpPr>
        <p:spPr>
          <a:xfrm>
            <a:off x="6167681" y="1218250"/>
            <a:ext cx="2120700" cy="393600"/>
          </a:xfrm>
          <a:prstGeom prst="rect">
            <a:avLst/>
          </a:prstGeom>
          <a:ln>
            <a:noFill/>
          </a:ln>
        </p:spPr>
        <p:txBody>
          <a:bodyPr spcFirstLastPara="1" wrap="square" lIns="0" tIns="91425" rIns="91425" bIns="91425" anchor="t" anchorCtr="0">
            <a:noAutofit/>
          </a:bodyPr>
          <a:lstStyle>
            <a:lvl1pPr lvl="0" rtl="0">
              <a:spcBef>
                <a:spcPts val="0"/>
              </a:spcBef>
              <a:spcAft>
                <a:spcPts val="0"/>
              </a:spcAft>
              <a:buSzPts val="3500"/>
              <a:buNone/>
              <a:defRPr sz="2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877" name="Google Shape;877;p74"/>
          <p:cNvSpPr txBox="1">
            <a:spLocks noGrp="1"/>
          </p:cNvSpPr>
          <p:nvPr>
            <p:ph type="subTitle" idx="7"/>
          </p:nvPr>
        </p:nvSpPr>
        <p:spPr>
          <a:xfrm>
            <a:off x="6167681" y="1611850"/>
            <a:ext cx="2120700" cy="572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878" name="Google Shape;878;p74"/>
          <p:cNvSpPr txBox="1">
            <a:spLocks noGrp="1"/>
          </p:cNvSpPr>
          <p:nvPr>
            <p:ph type="title" idx="8"/>
          </p:nvPr>
        </p:nvSpPr>
        <p:spPr>
          <a:xfrm>
            <a:off x="6167681" y="2382250"/>
            <a:ext cx="2120700" cy="393600"/>
          </a:xfrm>
          <a:prstGeom prst="rect">
            <a:avLst/>
          </a:prstGeom>
          <a:ln>
            <a:noFill/>
          </a:ln>
        </p:spPr>
        <p:txBody>
          <a:bodyPr spcFirstLastPara="1" wrap="square" lIns="0" tIns="91425" rIns="91425" bIns="91425" anchor="t" anchorCtr="0">
            <a:noAutofit/>
          </a:bodyPr>
          <a:lstStyle>
            <a:lvl1pPr lvl="0" rtl="0">
              <a:spcBef>
                <a:spcPts val="0"/>
              </a:spcBef>
              <a:spcAft>
                <a:spcPts val="0"/>
              </a:spcAft>
              <a:buSzPts val="3500"/>
              <a:buNone/>
              <a:defRPr sz="2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879" name="Google Shape;879;p74"/>
          <p:cNvSpPr txBox="1">
            <a:spLocks noGrp="1"/>
          </p:cNvSpPr>
          <p:nvPr>
            <p:ph type="subTitle" idx="9"/>
          </p:nvPr>
        </p:nvSpPr>
        <p:spPr>
          <a:xfrm>
            <a:off x="6167681" y="2775850"/>
            <a:ext cx="2120700" cy="572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880" name="Google Shape;880;p74"/>
          <p:cNvSpPr txBox="1">
            <a:spLocks noGrp="1"/>
          </p:cNvSpPr>
          <p:nvPr>
            <p:ph type="title" idx="13"/>
          </p:nvPr>
        </p:nvSpPr>
        <p:spPr>
          <a:xfrm>
            <a:off x="6167681" y="3546250"/>
            <a:ext cx="2120700" cy="393600"/>
          </a:xfrm>
          <a:prstGeom prst="rect">
            <a:avLst/>
          </a:prstGeom>
          <a:ln>
            <a:noFill/>
          </a:ln>
        </p:spPr>
        <p:txBody>
          <a:bodyPr spcFirstLastPara="1" wrap="square" lIns="0" tIns="91425" rIns="91425" bIns="91425" anchor="t" anchorCtr="0">
            <a:noAutofit/>
          </a:bodyPr>
          <a:lstStyle>
            <a:lvl1pPr lvl="0" rtl="0">
              <a:spcBef>
                <a:spcPts val="0"/>
              </a:spcBef>
              <a:spcAft>
                <a:spcPts val="0"/>
              </a:spcAft>
              <a:buSzPts val="3500"/>
              <a:buNone/>
              <a:defRPr sz="2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881" name="Google Shape;881;p74"/>
          <p:cNvSpPr txBox="1">
            <a:spLocks noGrp="1"/>
          </p:cNvSpPr>
          <p:nvPr>
            <p:ph type="subTitle" idx="14"/>
          </p:nvPr>
        </p:nvSpPr>
        <p:spPr>
          <a:xfrm>
            <a:off x="6167681" y="3939850"/>
            <a:ext cx="2120700" cy="572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882" name="Google Shape;882;p74"/>
          <p:cNvSpPr txBox="1">
            <a:spLocks noGrp="1"/>
          </p:cNvSpPr>
          <p:nvPr>
            <p:ph type="title" idx="15"/>
          </p:nvPr>
        </p:nvSpPr>
        <p:spPr>
          <a:xfrm>
            <a:off x="720000" y="527825"/>
            <a:ext cx="7704000" cy="622800"/>
          </a:xfrm>
          <a:prstGeom prst="rect">
            <a:avLst/>
          </a:prstGeom>
          <a:ln>
            <a:noFill/>
          </a:ln>
        </p:spPr>
        <p:txBody>
          <a:bodyPr spcFirstLastPara="1" wrap="square" lIns="0"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883" name="Google Shape;883;p74"/>
          <p:cNvGrpSpPr/>
          <p:nvPr/>
        </p:nvGrpSpPr>
        <p:grpSpPr>
          <a:xfrm>
            <a:off x="-35700" y="-30000"/>
            <a:ext cx="9215400" cy="5203500"/>
            <a:chOff x="-35700" y="-30000"/>
            <a:chExt cx="9215400" cy="5203500"/>
          </a:xfrm>
        </p:grpSpPr>
        <p:cxnSp>
          <p:nvCxnSpPr>
            <p:cNvPr id="884" name="Google Shape;884;p74"/>
            <p:cNvCxnSpPr/>
            <p:nvPr/>
          </p:nvCxnSpPr>
          <p:spPr>
            <a:xfrm>
              <a:off x="-21425" y="2571750"/>
              <a:ext cx="653400" cy="0"/>
            </a:xfrm>
            <a:prstGeom prst="straightConnector1">
              <a:avLst/>
            </a:prstGeom>
            <a:noFill/>
            <a:ln w="9525" cap="flat" cmpd="sng">
              <a:solidFill>
                <a:schemeClr val="dk1"/>
              </a:solidFill>
              <a:prstDash val="solid"/>
              <a:round/>
              <a:headEnd type="none" w="med" len="med"/>
              <a:tailEnd type="none" w="med" len="med"/>
            </a:ln>
          </p:spPr>
        </p:cxnSp>
        <p:cxnSp>
          <p:nvCxnSpPr>
            <p:cNvPr id="885" name="Google Shape;885;p74"/>
            <p:cNvCxnSpPr/>
            <p:nvPr/>
          </p:nvCxnSpPr>
          <p:spPr>
            <a:xfrm>
              <a:off x="-35700" y="529972"/>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886" name="Google Shape;886;p74"/>
            <p:cNvCxnSpPr/>
            <p:nvPr/>
          </p:nvCxnSpPr>
          <p:spPr>
            <a:xfrm rot="5400000">
              <a:off x="-1965275"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887" name="Google Shape;887;p74"/>
          <p:cNvSpPr/>
          <p:nvPr/>
        </p:nvSpPr>
        <p:spPr>
          <a:xfrm>
            <a:off x="181925" y="124175"/>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Numbers and text">
  <p:cSld name="CUSTOM_8_1">
    <p:bg>
      <p:bgPr>
        <a:blipFill>
          <a:blip r:embed="rId2">
            <a:alphaModFix/>
          </a:blip>
          <a:stretch>
            <a:fillRect/>
          </a:stretch>
        </a:blipFill>
        <a:effectLst/>
      </p:bgPr>
    </p:bg>
    <p:spTree>
      <p:nvGrpSpPr>
        <p:cNvPr id="1" name="Shape 889"/>
        <p:cNvGrpSpPr/>
        <p:nvPr/>
      </p:nvGrpSpPr>
      <p:grpSpPr>
        <a:xfrm>
          <a:off x="0" y="0"/>
          <a:ext cx="0" cy="0"/>
          <a:chOff x="0" y="0"/>
          <a:chExt cx="0" cy="0"/>
        </a:xfrm>
      </p:grpSpPr>
      <p:sp>
        <p:nvSpPr>
          <p:cNvPr id="890" name="Google Shape;890;p75"/>
          <p:cNvSpPr txBox="1">
            <a:spLocks noGrp="1"/>
          </p:cNvSpPr>
          <p:nvPr>
            <p:ph type="title" hasCustomPrompt="1"/>
          </p:nvPr>
        </p:nvSpPr>
        <p:spPr>
          <a:xfrm>
            <a:off x="2244900" y="541072"/>
            <a:ext cx="4654200" cy="914400"/>
          </a:xfrm>
          <a:prstGeom prst="rect">
            <a:avLst/>
          </a:prstGeom>
        </p:spPr>
        <p:txBody>
          <a:bodyPr spcFirstLastPara="1" wrap="square" lIns="0" tIns="91425" rIns="91425" bIns="91425" anchor="ctr" anchorCtr="0">
            <a:noAutofit/>
          </a:bodyPr>
          <a:lstStyle>
            <a:lvl1pPr lvl="0" algn="ctr" rtl="0">
              <a:spcBef>
                <a:spcPts val="0"/>
              </a:spcBef>
              <a:spcAft>
                <a:spcPts val="0"/>
              </a:spcAft>
              <a:buSzPts val="6000"/>
              <a:buNone/>
              <a:defRPr sz="5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91" name="Google Shape;891;p75"/>
          <p:cNvSpPr txBox="1">
            <a:spLocks noGrp="1"/>
          </p:cNvSpPr>
          <p:nvPr>
            <p:ph type="subTitle" idx="1"/>
          </p:nvPr>
        </p:nvSpPr>
        <p:spPr>
          <a:xfrm>
            <a:off x="2139713" y="1434100"/>
            <a:ext cx="4864500" cy="42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Font typeface="Inria Sans"/>
              <a:buNone/>
              <a:defRPr/>
            </a:lvl1pPr>
            <a:lvl2pPr lvl="1"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2pPr>
            <a:lvl3pPr lvl="2"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3pPr>
            <a:lvl4pPr lvl="3"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4pPr>
            <a:lvl5pPr lvl="4"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5pPr>
            <a:lvl6pPr lvl="5"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6pPr>
            <a:lvl7pPr lvl="6"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7pPr>
            <a:lvl8pPr lvl="7"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8pPr>
            <a:lvl9pPr lvl="8" algn="ctr" rtl="0">
              <a:lnSpc>
                <a:spcPct val="100000"/>
              </a:lnSpc>
              <a:spcBef>
                <a:spcPts val="1600"/>
              </a:spcBef>
              <a:spcAft>
                <a:spcPts val="1600"/>
              </a:spcAft>
              <a:buSzPts val="1500"/>
              <a:buFont typeface="Inria Sans"/>
              <a:buNone/>
              <a:defRPr sz="1500">
                <a:latin typeface="Inria Sans"/>
                <a:ea typeface="Inria Sans"/>
                <a:cs typeface="Inria Sans"/>
                <a:sym typeface="Inria Sans"/>
              </a:defRPr>
            </a:lvl9pPr>
          </a:lstStyle>
          <a:p>
            <a:endParaRPr/>
          </a:p>
        </p:txBody>
      </p:sp>
      <p:sp>
        <p:nvSpPr>
          <p:cNvPr id="892" name="Google Shape;892;p75"/>
          <p:cNvSpPr txBox="1">
            <a:spLocks noGrp="1"/>
          </p:cNvSpPr>
          <p:nvPr>
            <p:ph type="title" idx="2" hasCustomPrompt="1"/>
          </p:nvPr>
        </p:nvSpPr>
        <p:spPr>
          <a:xfrm>
            <a:off x="1211550" y="1895150"/>
            <a:ext cx="6720900" cy="914400"/>
          </a:xfrm>
          <a:prstGeom prst="rect">
            <a:avLst/>
          </a:prstGeom>
        </p:spPr>
        <p:txBody>
          <a:bodyPr spcFirstLastPara="1" wrap="square" lIns="0" tIns="91425" rIns="91425" bIns="91425" anchor="ctr" anchorCtr="0">
            <a:noAutofit/>
          </a:bodyPr>
          <a:lstStyle>
            <a:lvl1pPr lvl="0" algn="ctr" rtl="0">
              <a:spcBef>
                <a:spcPts val="0"/>
              </a:spcBef>
              <a:spcAft>
                <a:spcPts val="0"/>
              </a:spcAft>
              <a:buSzPts val="6000"/>
              <a:buNone/>
              <a:defRPr sz="5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93" name="Google Shape;893;p75"/>
          <p:cNvSpPr txBox="1">
            <a:spLocks noGrp="1"/>
          </p:cNvSpPr>
          <p:nvPr>
            <p:ph type="subTitle" idx="3"/>
          </p:nvPr>
        </p:nvSpPr>
        <p:spPr>
          <a:xfrm>
            <a:off x="2139775" y="2788175"/>
            <a:ext cx="4864500" cy="42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Font typeface="Inria Sans"/>
              <a:buNone/>
              <a:defRPr/>
            </a:lvl1pPr>
            <a:lvl2pPr lvl="1"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2pPr>
            <a:lvl3pPr lvl="2"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3pPr>
            <a:lvl4pPr lvl="3"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4pPr>
            <a:lvl5pPr lvl="4"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5pPr>
            <a:lvl6pPr lvl="5"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6pPr>
            <a:lvl7pPr lvl="6"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7pPr>
            <a:lvl8pPr lvl="7"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8pPr>
            <a:lvl9pPr lvl="8" algn="ctr" rtl="0">
              <a:lnSpc>
                <a:spcPct val="100000"/>
              </a:lnSpc>
              <a:spcBef>
                <a:spcPts val="1600"/>
              </a:spcBef>
              <a:spcAft>
                <a:spcPts val="1600"/>
              </a:spcAft>
              <a:buSzPts val="1500"/>
              <a:buFont typeface="Inria Sans"/>
              <a:buNone/>
              <a:defRPr sz="1500">
                <a:latin typeface="Inria Sans"/>
                <a:ea typeface="Inria Sans"/>
                <a:cs typeface="Inria Sans"/>
                <a:sym typeface="Inria Sans"/>
              </a:defRPr>
            </a:lvl9pPr>
          </a:lstStyle>
          <a:p>
            <a:endParaRPr/>
          </a:p>
        </p:txBody>
      </p:sp>
      <p:sp>
        <p:nvSpPr>
          <p:cNvPr id="894" name="Google Shape;894;p75"/>
          <p:cNvSpPr txBox="1">
            <a:spLocks noGrp="1"/>
          </p:cNvSpPr>
          <p:nvPr>
            <p:ph type="title" idx="4" hasCustomPrompt="1"/>
          </p:nvPr>
        </p:nvSpPr>
        <p:spPr>
          <a:xfrm>
            <a:off x="2244900" y="3283128"/>
            <a:ext cx="4654200" cy="914400"/>
          </a:xfrm>
          <a:prstGeom prst="rect">
            <a:avLst/>
          </a:prstGeom>
        </p:spPr>
        <p:txBody>
          <a:bodyPr spcFirstLastPara="1" wrap="square" lIns="0" tIns="91425" rIns="91425" bIns="91425" anchor="ctr" anchorCtr="0">
            <a:noAutofit/>
          </a:bodyPr>
          <a:lstStyle>
            <a:lvl1pPr lvl="0" algn="ctr" rtl="0">
              <a:spcBef>
                <a:spcPts val="0"/>
              </a:spcBef>
              <a:spcAft>
                <a:spcPts val="0"/>
              </a:spcAft>
              <a:buSzPts val="6000"/>
              <a:buNone/>
              <a:defRPr sz="55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895" name="Google Shape;895;p75"/>
          <p:cNvSpPr txBox="1">
            <a:spLocks noGrp="1"/>
          </p:cNvSpPr>
          <p:nvPr>
            <p:ph type="subTitle" idx="5"/>
          </p:nvPr>
        </p:nvSpPr>
        <p:spPr>
          <a:xfrm>
            <a:off x="2139713" y="4176150"/>
            <a:ext cx="4864500" cy="42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Font typeface="Inria Sans"/>
              <a:buNone/>
              <a:defRPr/>
            </a:lvl1pPr>
            <a:lvl2pPr lvl="1" algn="r" rtl="0">
              <a:lnSpc>
                <a:spcPct val="100000"/>
              </a:lnSpc>
              <a:spcBef>
                <a:spcPts val="1600"/>
              </a:spcBef>
              <a:spcAft>
                <a:spcPts val="0"/>
              </a:spcAft>
              <a:buSzPts val="1500"/>
              <a:buFont typeface="Inria Sans"/>
              <a:buNone/>
              <a:defRPr sz="1500">
                <a:latin typeface="Inria Sans"/>
                <a:ea typeface="Inria Sans"/>
                <a:cs typeface="Inria Sans"/>
                <a:sym typeface="Inria Sans"/>
              </a:defRPr>
            </a:lvl2pPr>
            <a:lvl3pPr lvl="2" algn="r" rtl="0">
              <a:lnSpc>
                <a:spcPct val="100000"/>
              </a:lnSpc>
              <a:spcBef>
                <a:spcPts val="1600"/>
              </a:spcBef>
              <a:spcAft>
                <a:spcPts val="0"/>
              </a:spcAft>
              <a:buSzPts val="1500"/>
              <a:buFont typeface="Inria Sans"/>
              <a:buNone/>
              <a:defRPr sz="1500">
                <a:latin typeface="Inria Sans"/>
                <a:ea typeface="Inria Sans"/>
                <a:cs typeface="Inria Sans"/>
                <a:sym typeface="Inria Sans"/>
              </a:defRPr>
            </a:lvl3pPr>
            <a:lvl4pPr lvl="3" algn="r" rtl="0">
              <a:lnSpc>
                <a:spcPct val="100000"/>
              </a:lnSpc>
              <a:spcBef>
                <a:spcPts val="1600"/>
              </a:spcBef>
              <a:spcAft>
                <a:spcPts val="0"/>
              </a:spcAft>
              <a:buSzPts val="1500"/>
              <a:buFont typeface="Inria Sans"/>
              <a:buNone/>
              <a:defRPr sz="1500">
                <a:latin typeface="Inria Sans"/>
                <a:ea typeface="Inria Sans"/>
                <a:cs typeface="Inria Sans"/>
                <a:sym typeface="Inria Sans"/>
              </a:defRPr>
            </a:lvl4pPr>
            <a:lvl5pPr lvl="4" algn="r" rtl="0">
              <a:lnSpc>
                <a:spcPct val="100000"/>
              </a:lnSpc>
              <a:spcBef>
                <a:spcPts val="1600"/>
              </a:spcBef>
              <a:spcAft>
                <a:spcPts val="0"/>
              </a:spcAft>
              <a:buSzPts val="1500"/>
              <a:buFont typeface="Inria Sans"/>
              <a:buNone/>
              <a:defRPr sz="1500">
                <a:latin typeface="Inria Sans"/>
                <a:ea typeface="Inria Sans"/>
                <a:cs typeface="Inria Sans"/>
                <a:sym typeface="Inria Sans"/>
              </a:defRPr>
            </a:lvl5pPr>
            <a:lvl6pPr lvl="5" algn="r" rtl="0">
              <a:lnSpc>
                <a:spcPct val="100000"/>
              </a:lnSpc>
              <a:spcBef>
                <a:spcPts val="1600"/>
              </a:spcBef>
              <a:spcAft>
                <a:spcPts val="0"/>
              </a:spcAft>
              <a:buSzPts val="1500"/>
              <a:buFont typeface="Inria Sans"/>
              <a:buNone/>
              <a:defRPr sz="1500">
                <a:latin typeface="Inria Sans"/>
                <a:ea typeface="Inria Sans"/>
                <a:cs typeface="Inria Sans"/>
                <a:sym typeface="Inria Sans"/>
              </a:defRPr>
            </a:lvl6pPr>
            <a:lvl7pPr lvl="6" algn="r" rtl="0">
              <a:lnSpc>
                <a:spcPct val="100000"/>
              </a:lnSpc>
              <a:spcBef>
                <a:spcPts val="1600"/>
              </a:spcBef>
              <a:spcAft>
                <a:spcPts val="0"/>
              </a:spcAft>
              <a:buSzPts val="1500"/>
              <a:buFont typeface="Inria Sans"/>
              <a:buNone/>
              <a:defRPr sz="1500">
                <a:latin typeface="Inria Sans"/>
                <a:ea typeface="Inria Sans"/>
                <a:cs typeface="Inria Sans"/>
                <a:sym typeface="Inria Sans"/>
              </a:defRPr>
            </a:lvl7pPr>
            <a:lvl8pPr lvl="7" algn="r" rtl="0">
              <a:lnSpc>
                <a:spcPct val="100000"/>
              </a:lnSpc>
              <a:spcBef>
                <a:spcPts val="1600"/>
              </a:spcBef>
              <a:spcAft>
                <a:spcPts val="0"/>
              </a:spcAft>
              <a:buSzPts val="1500"/>
              <a:buFont typeface="Inria Sans"/>
              <a:buNone/>
              <a:defRPr sz="1500">
                <a:latin typeface="Inria Sans"/>
                <a:ea typeface="Inria Sans"/>
                <a:cs typeface="Inria Sans"/>
                <a:sym typeface="Inria Sans"/>
              </a:defRPr>
            </a:lvl8pPr>
            <a:lvl9pPr lvl="8" algn="r" rtl="0">
              <a:lnSpc>
                <a:spcPct val="100000"/>
              </a:lnSpc>
              <a:spcBef>
                <a:spcPts val="1600"/>
              </a:spcBef>
              <a:spcAft>
                <a:spcPts val="1600"/>
              </a:spcAft>
              <a:buSzPts val="1500"/>
              <a:buFont typeface="Inria Sans"/>
              <a:buNone/>
              <a:defRPr sz="1500">
                <a:latin typeface="Inria Sans"/>
                <a:ea typeface="Inria Sans"/>
                <a:cs typeface="Inria Sans"/>
                <a:sym typeface="Inria Sans"/>
              </a:defRPr>
            </a:lvl9pPr>
          </a:lstStyle>
          <a:p>
            <a:endParaRPr/>
          </a:p>
        </p:txBody>
      </p:sp>
      <p:grpSp>
        <p:nvGrpSpPr>
          <p:cNvPr id="896" name="Google Shape;896;p75"/>
          <p:cNvGrpSpPr/>
          <p:nvPr/>
        </p:nvGrpSpPr>
        <p:grpSpPr>
          <a:xfrm>
            <a:off x="-35700" y="-30000"/>
            <a:ext cx="9215400" cy="5203500"/>
            <a:chOff x="-35700" y="-30000"/>
            <a:chExt cx="9215400" cy="5203500"/>
          </a:xfrm>
        </p:grpSpPr>
        <p:cxnSp>
          <p:nvCxnSpPr>
            <p:cNvPr id="897" name="Google Shape;897;p75"/>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898" name="Google Shape;898;p75"/>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899" name="Google Shape;899;p75"/>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900" name="Google Shape;900;p75"/>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901" name="Google Shape;901;p75"/>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902" name="Google Shape;902;p75"/>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903" name="Google Shape;903;p75"/>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5"/>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only 1">
  <p:cSld name="TITLE_ONLY_2">
    <p:bg>
      <p:bgPr>
        <a:blipFill>
          <a:blip r:embed="rId2">
            <a:alphaModFix/>
          </a:blip>
          <a:stretch>
            <a:fillRect/>
          </a:stretch>
        </a:blipFill>
        <a:effectLst/>
      </p:bgPr>
    </p:bg>
    <p:spTree>
      <p:nvGrpSpPr>
        <p:cNvPr id="1" name="Shape 906"/>
        <p:cNvGrpSpPr/>
        <p:nvPr/>
      </p:nvGrpSpPr>
      <p:grpSpPr>
        <a:xfrm>
          <a:off x="0" y="0"/>
          <a:ext cx="0" cy="0"/>
          <a:chOff x="0" y="0"/>
          <a:chExt cx="0" cy="0"/>
        </a:xfrm>
      </p:grpSpPr>
      <p:sp>
        <p:nvSpPr>
          <p:cNvPr id="907" name="Google Shape;907;p76"/>
          <p:cNvSpPr txBox="1">
            <a:spLocks noGrp="1"/>
          </p:cNvSpPr>
          <p:nvPr>
            <p:ph type="title"/>
          </p:nvPr>
        </p:nvSpPr>
        <p:spPr>
          <a:xfrm>
            <a:off x="720000" y="527825"/>
            <a:ext cx="7704000" cy="622800"/>
          </a:xfrm>
          <a:prstGeom prst="rect">
            <a:avLst/>
          </a:prstGeom>
          <a:ln>
            <a:noFill/>
          </a:ln>
        </p:spPr>
        <p:txBody>
          <a:bodyPr spcFirstLastPara="1" wrap="square" lIns="0"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908" name="Google Shape;908;p76"/>
          <p:cNvGrpSpPr/>
          <p:nvPr/>
        </p:nvGrpSpPr>
        <p:grpSpPr>
          <a:xfrm>
            <a:off x="-35700" y="-30000"/>
            <a:ext cx="9215400" cy="5203500"/>
            <a:chOff x="-35700" y="-30000"/>
            <a:chExt cx="9215400" cy="5203500"/>
          </a:xfrm>
        </p:grpSpPr>
        <p:cxnSp>
          <p:nvCxnSpPr>
            <p:cNvPr id="909" name="Google Shape;909;p76"/>
            <p:cNvCxnSpPr/>
            <p:nvPr/>
          </p:nvCxnSpPr>
          <p:spPr>
            <a:xfrm>
              <a:off x="-21425" y="2571750"/>
              <a:ext cx="647100" cy="0"/>
            </a:xfrm>
            <a:prstGeom prst="straightConnector1">
              <a:avLst/>
            </a:prstGeom>
            <a:noFill/>
            <a:ln w="9525" cap="flat" cmpd="sng">
              <a:solidFill>
                <a:schemeClr val="dk1"/>
              </a:solidFill>
              <a:prstDash val="solid"/>
              <a:round/>
              <a:headEnd type="none" w="med" len="med"/>
              <a:tailEnd type="none" w="med" len="med"/>
            </a:ln>
          </p:spPr>
        </p:cxnSp>
        <p:cxnSp>
          <p:nvCxnSpPr>
            <p:cNvPr id="910" name="Google Shape;910;p76"/>
            <p:cNvCxnSpPr/>
            <p:nvPr/>
          </p:nvCxnSpPr>
          <p:spPr>
            <a:xfrm>
              <a:off x="-35700" y="529972"/>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911" name="Google Shape;911;p76"/>
            <p:cNvCxnSpPr/>
            <p:nvPr/>
          </p:nvCxnSpPr>
          <p:spPr>
            <a:xfrm rot="5400000">
              <a:off x="-1965275"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912" name="Google Shape;912;p76"/>
          <p:cNvSpPr/>
          <p:nvPr/>
        </p:nvSpPr>
        <p:spPr>
          <a:xfrm>
            <a:off x="181925" y="124175"/>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7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hanks">
  <p:cSld name="CUSTOM_3">
    <p:bg>
      <p:bgPr>
        <a:blipFill>
          <a:blip r:embed="rId2">
            <a:alphaModFix/>
          </a:blip>
          <a:stretch>
            <a:fillRect/>
          </a:stretch>
        </a:blipFill>
        <a:effectLst/>
      </p:bgPr>
    </p:bg>
    <p:spTree>
      <p:nvGrpSpPr>
        <p:cNvPr id="1" name="Shape 914"/>
        <p:cNvGrpSpPr/>
        <p:nvPr/>
      </p:nvGrpSpPr>
      <p:grpSpPr>
        <a:xfrm>
          <a:off x="0" y="0"/>
          <a:ext cx="0" cy="0"/>
          <a:chOff x="0" y="0"/>
          <a:chExt cx="0" cy="0"/>
        </a:xfrm>
      </p:grpSpPr>
      <p:sp>
        <p:nvSpPr>
          <p:cNvPr id="915" name="Google Shape;915;p77"/>
          <p:cNvSpPr txBox="1">
            <a:spLocks noGrp="1"/>
          </p:cNvSpPr>
          <p:nvPr>
            <p:ph type="title"/>
          </p:nvPr>
        </p:nvSpPr>
        <p:spPr>
          <a:xfrm>
            <a:off x="2295150" y="691800"/>
            <a:ext cx="4553700" cy="1024200"/>
          </a:xfrm>
          <a:prstGeom prst="rect">
            <a:avLst/>
          </a:prstGeom>
        </p:spPr>
        <p:txBody>
          <a:bodyPr spcFirstLastPara="1" wrap="square" lIns="0" tIns="91425" rIns="91425" bIns="91425" anchor="b" anchorCtr="0">
            <a:noAutofit/>
          </a:bodyPr>
          <a:lstStyle>
            <a:lvl1pPr lvl="0" algn="ctr" rtl="0">
              <a:spcBef>
                <a:spcPts val="0"/>
              </a:spcBef>
              <a:spcAft>
                <a:spcPts val="0"/>
              </a:spcAft>
              <a:buSzPts val="3500"/>
              <a:buNone/>
              <a:defRPr sz="7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16" name="Google Shape;916;p77"/>
          <p:cNvSpPr txBox="1">
            <a:spLocks noGrp="1"/>
          </p:cNvSpPr>
          <p:nvPr>
            <p:ph type="subTitle" idx="1"/>
          </p:nvPr>
        </p:nvSpPr>
        <p:spPr>
          <a:xfrm>
            <a:off x="2854650" y="1609925"/>
            <a:ext cx="3434700" cy="1426500"/>
          </a:xfrm>
          <a:prstGeom prst="rect">
            <a:avLst/>
          </a:prstGeom>
        </p:spPr>
        <p:txBody>
          <a:bodyPr spcFirstLastPara="1" wrap="square" lIns="0"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17" name="Google Shape;917;p77"/>
          <p:cNvSpPr txBox="1"/>
          <p:nvPr/>
        </p:nvSpPr>
        <p:spPr>
          <a:xfrm>
            <a:off x="2685596" y="3795016"/>
            <a:ext cx="3772800" cy="434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000">
                <a:solidFill>
                  <a:schemeClr val="dk1"/>
                </a:solidFill>
                <a:latin typeface="Didact Gothic"/>
                <a:ea typeface="Didact Gothic"/>
                <a:cs typeface="Didact Gothic"/>
                <a:sym typeface="Didact Gothic"/>
              </a:rPr>
              <a:t>CREDITS: This presentation template was created by </a:t>
            </a:r>
            <a:r>
              <a:rPr lang="en" sz="1000" b="1">
                <a:solidFill>
                  <a:schemeClr val="dk1"/>
                </a:solidFill>
                <a:uFill>
                  <a:noFill/>
                </a:uFill>
                <a:latin typeface="Didact Gothic"/>
                <a:ea typeface="Didact Gothic"/>
                <a:cs typeface="Didact Gothic"/>
                <a:sym typeface="Didact Gothic"/>
                <a:hlinkClick r:id="rId3">
                  <a:extLst>
                    <a:ext uri="{A12FA001-AC4F-418D-AE19-62706E023703}">
                      <ahyp:hlinkClr xmlns:ahyp="http://schemas.microsoft.com/office/drawing/2018/hyperlinkcolor" val="tx"/>
                    </a:ext>
                  </a:extLst>
                </a:hlinkClick>
              </a:rPr>
              <a:t>Slidesgo</a:t>
            </a:r>
            <a:r>
              <a:rPr lang="en" sz="1000">
                <a:solidFill>
                  <a:schemeClr val="dk1"/>
                </a:solidFill>
                <a:latin typeface="Didact Gothic"/>
                <a:ea typeface="Didact Gothic"/>
                <a:cs typeface="Didact Gothic"/>
                <a:sym typeface="Didact Gothic"/>
              </a:rPr>
              <a:t>, including icons by </a:t>
            </a:r>
            <a:r>
              <a:rPr lang="en" sz="1000" b="1">
                <a:solidFill>
                  <a:schemeClr val="dk1"/>
                </a:solidFill>
                <a:uFill>
                  <a:noFill/>
                </a:uFill>
                <a:latin typeface="Didact Gothic"/>
                <a:ea typeface="Didact Gothic"/>
                <a:cs typeface="Didact Gothic"/>
                <a:sym typeface="Didact Gothic"/>
                <a:hlinkClick r:id="rId4">
                  <a:extLst>
                    <a:ext uri="{A12FA001-AC4F-418D-AE19-62706E023703}">
                      <ahyp:hlinkClr xmlns:ahyp="http://schemas.microsoft.com/office/drawing/2018/hyperlinkcolor" val="tx"/>
                    </a:ext>
                  </a:extLst>
                </a:hlinkClick>
              </a:rPr>
              <a:t>Flaticon</a:t>
            </a:r>
            <a:r>
              <a:rPr lang="en" sz="1000" b="1">
                <a:solidFill>
                  <a:schemeClr val="dk1"/>
                </a:solidFill>
                <a:latin typeface="Didact Gothic"/>
                <a:ea typeface="Didact Gothic"/>
                <a:cs typeface="Didact Gothic"/>
                <a:sym typeface="Didact Gothic"/>
              </a:rPr>
              <a:t> </a:t>
            </a:r>
            <a:r>
              <a:rPr lang="en" sz="1000">
                <a:solidFill>
                  <a:schemeClr val="dk1"/>
                </a:solidFill>
                <a:latin typeface="Didact Gothic"/>
                <a:ea typeface="Didact Gothic"/>
                <a:cs typeface="Didact Gothic"/>
                <a:sym typeface="Didact Gothic"/>
              </a:rPr>
              <a:t>and infographics &amp; images by </a:t>
            </a:r>
            <a:r>
              <a:rPr lang="en" sz="1000" b="1">
                <a:solidFill>
                  <a:schemeClr val="dk1"/>
                </a:solidFill>
                <a:uFill>
                  <a:noFill/>
                </a:uFill>
                <a:latin typeface="Didact Gothic"/>
                <a:ea typeface="Didact Gothic"/>
                <a:cs typeface="Didact Gothic"/>
                <a:sym typeface="Didact Gothic"/>
                <a:hlinkClick r:id="rId5">
                  <a:extLst>
                    <a:ext uri="{A12FA001-AC4F-418D-AE19-62706E023703}">
                      <ahyp:hlinkClr xmlns:ahyp="http://schemas.microsoft.com/office/drawing/2018/hyperlinkcolor" val="tx"/>
                    </a:ext>
                  </a:extLst>
                </a:hlinkClick>
              </a:rPr>
              <a:t>Freepik</a:t>
            </a:r>
            <a:endParaRPr sz="1000" b="1">
              <a:solidFill>
                <a:schemeClr val="dk1"/>
              </a:solidFill>
              <a:latin typeface="Didact Gothic"/>
              <a:ea typeface="Didact Gothic"/>
              <a:cs typeface="Didact Gothic"/>
              <a:sym typeface="Didact Gothic"/>
            </a:endParaRPr>
          </a:p>
        </p:txBody>
      </p:sp>
      <p:grpSp>
        <p:nvGrpSpPr>
          <p:cNvPr id="918" name="Google Shape;918;p77"/>
          <p:cNvGrpSpPr/>
          <p:nvPr/>
        </p:nvGrpSpPr>
        <p:grpSpPr>
          <a:xfrm>
            <a:off x="-35700" y="-30000"/>
            <a:ext cx="9215400" cy="5203500"/>
            <a:chOff x="-35700" y="-30000"/>
            <a:chExt cx="9215400" cy="5203500"/>
          </a:xfrm>
        </p:grpSpPr>
        <p:cxnSp>
          <p:nvCxnSpPr>
            <p:cNvPr id="919" name="Google Shape;919;p77"/>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920" name="Google Shape;920;p77"/>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921" name="Google Shape;921;p77"/>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922" name="Google Shape;922;p77"/>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923" name="Google Shape;923;p77"/>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924" name="Google Shape;924;p77"/>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925" name="Google Shape;925;p77"/>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77"/>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7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ackground">
  <p:cSld name="CUSTOM_9">
    <p:bg>
      <p:bgPr>
        <a:blipFill>
          <a:blip r:embed="rId2">
            <a:alphaModFix/>
          </a:blip>
          <a:stretch>
            <a:fillRect/>
          </a:stretch>
        </a:blipFill>
        <a:effectLst/>
      </p:bgPr>
    </p:bg>
    <p:spTree>
      <p:nvGrpSpPr>
        <p:cNvPr id="1" name="Shape 928"/>
        <p:cNvGrpSpPr/>
        <p:nvPr/>
      </p:nvGrpSpPr>
      <p:grpSpPr>
        <a:xfrm>
          <a:off x="0" y="0"/>
          <a:ext cx="0" cy="0"/>
          <a:chOff x="0" y="0"/>
          <a:chExt cx="0" cy="0"/>
        </a:xfrm>
      </p:grpSpPr>
      <p:grpSp>
        <p:nvGrpSpPr>
          <p:cNvPr id="929" name="Google Shape;929;p78"/>
          <p:cNvGrpSpPr/>
          <p:nvPr/>
        </p:nvGrpSpPr>
        <p:grpSpPr>
          <a:xfrm>
            <a:off x="-35700" y="-30000"/>
            <a:ext cx="9215400" cy="5203500"/>
            <a:chOff x="-35700" y="-30000"/>
            <a:chExt cx="9215400" cy="5203500"/>
          </a:xfrm>
        </p:grpSpPr>
        <p:cxnSp>
          <p:nvCxnSpPr>
            <p:cNvPr id="930" name="Google Shape;930;p78"/>
            <p:cNvCxnSpPr/>
            <p:nvPr/>
          </p:nvCxnSpPr>
          <p:spPr>
            <a:xfrm>
              <a:off x="-35700" y="4623597"/>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931" name="Google Shape;931;p78"/>
            <p:cNvCxnSpPr/>
            <p:nvPr/>
          </p:nvCxnSpPr>
          <p:spPr>
            <a:xfrm>
              <a:off x="8509900" y="2571750"/>
              <a:ext cx="636900" cy="0"/>
            </a:xfrm>
            <a:prstGeom prst="straightConnector1">
              <a:avLst/>
            </a:prstGeom>
            <a:noFill/>
            <a:ln w="9525" cap="flat" cmpd="sng">
              <a:solidFill>
                <a:schemeClr val="dk1"/>
              </a:solidFill>
              <a:prstDash val="solid"/>
              <a:round/>
              <a:headEnd type="none" w="med" len="med"/>
              <a:tailEnd type="none" w="med" len="med"/>
            </a:ln>
          </p:spPr>
        </p:cxnSp>
        <p:cxnSp>
          <p:nvCxnSpPr>
            <p:cNvPr id="932" name="Google Shape;932;p78"/>
            <p:cNvCxnSpPr/>
            <p:nvPr/>
          </p:nvCxnSpPr>
          <p:spPr>
            <a:xfrm rot="5400000">
              <a:off x="5912100"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933" name="Google Shape;933;p78"/>
          <p:cNvSpPr/>
          <p:nvPr/>
        </p:nvSpPr>
        <p:spPr>
          <a:xfrm>
            <a:off x="8712900" y="4751950"/>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7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Background 1">
  <p:cSld name="CUSTOM_9_1">
    <p:bg>
      <p:bgPr>
        <a:blipFill>
          <a:blip r:embed="rId2">
            <a:alphaModFix/>
          </a:blip>
          <a:stretch>
            <a:fillRect/>
          </a:stretch>
        </a:blipFill>
        <a:effectLst/>
      </p:bgPr>
    </p:bg>
    <p:spTree>
      <p:nvGrpSpPr>
        <p:cNvPr id="1" name="Shape 935"/>
        <p:cNvGrpSpPr/>
        <p:nvPr/>
      </p:nvGrpSpPr>
      <p:grpSpPr>
        <a:xfrm>
          <a:off x="0" y="0"/>
          <a:ext cx="0" cy="0"/>
          <a:chOff x="0" y="0"/>
          <a:chExt cx="0" cy="0"/>
        </a:xfrm>
      </p:grpSpPr>
      <p:grpSp>
        <p:nvGrpSpPr>
          <p:cNvPr id="936" name="Google Shape;936;p79"/>
          <p:cNvGrpSpPr/>
          <p:nvPr/>
        </p:nvGrpSpPr>
        <p:grpSpPr>
          <a:xfrm>
            <a:off x="-35700" y="-30000"/>
            <a:ext cx="9215400" cy="5203500"/>
            <a:chOff x="-35700" y="-30000"/>
            <a:chExt cx="9215400" cy="5203500"/>
          </a:xfrm>
        </p:grpSpPr>
        <p:cxnSp>
          <p:nvCxnSpPr>
            <p:cNvPr id="937" name="Google Shape;937;p79"/>
            <p:cNvCxnSpPr/>
            <p:nvPr/>
          </p:nvCxnSpPr>
          <p:spPr>
            <a:xfrm>
              <a:off x="-21425" y="2571750"/>
              <a:ext cx="653400" cy="0"/>
            </a:xfrm>
            <a:prstGeom prst="straightConnector1">
              <a:avLst/>
            </a:prstGeom>
            <a:noFill/>
            <a:ln w="9525" cap="flat" cmpd="sng">
              <a:solidFill>
                <a:schemeClr val="dk1"/>
              </a:solidFill>
              <a:prstDash val="solid"/>
              <a:round/>
              <a:headEnd type="none" w="med" len="med"/>
              <a:tailEnd type="none" w="med" len="med"/>
            </a:ln>
          </p:spPr>
        </p:cxnSp>
        <p:cxnSp>
          <p:nvCxnSpPr>
            <p:cNvPr id="938" name="Google Shape;938;p79"/>
            <p:cNvCxnSpPr/>
            <p:nvPr/>
          </p:nvCxnSpPr>
          <p:spPr>
            <a:xfrm>
              <a:off x="-35700" y="529972"/>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939" name="Google Shape;939;p79"/>
            <p:cNvCxnSpPr/>
            <p:nvPr/>
          </p:nvCxnSpPr>
          <p:spPr>
            <a:xfrm rot="5400000">
              <a:off x="-1965275"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940" name="Google Shape;940;p79"/>
          <p:cNvSpPr/>
          <p:nvPr/>
        </p:nvSpPr>
        <p:spPr>
          <a:xfrm>
            <a:off x="181925" y="124175"/>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7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46"/>
        <p:cNvGrpSpPr/>
        <p:nvPr/>
      </p:nvGrpSpPr>
      <p:grpSpPr>
        <a:xfrm>
          <a:off x="0" y="0"/>
          <a:ext cx="0" cy="0"/>
          <a:chOff x="0" y="0"/>
          <a:chExt cx="0" cy="0"/>
        </a:xfrm>
      </p:grpSpPr>
      <p:sp>
        <p:nvSpPr>
          <p:cNvPr id="947" name="Google Shape;947;p81"/>
          <p:cNvSpPr txBox="1">
            <a:spLocks noGrp="1"/>
          </p:cNvSpPr>
          <p:nvPr>
            <p:ph type="ctrTitle"/>
          </p:nvPr>
        </p:nvSpPr>
        <p:spPr>
          <a:xfrm>
            <a:off x="1484100" y="1479650"/>
            <a:ext cx="6175800" cy="1640400"/>
          </a:xfrm>
          <a:prstGeom prst="rect">
            <a:avLst/>
          </a:prstGeom>
        </p:spPr>
        <p:txBody>
          <a:bodyPr spcFirstLastPara="1" wrap="square" lIns="0" tIns="91425" rIns="91425" bIns="91425" anchor="b" anchorCtr="0">
            <a:noAutofit/>
          </a:bodyPr>
          <a:lstStyle>
            <a:lvl1pPr lvl="0" algn="ctr" rtl="0">
              <a:lnSpc>
                <a:spcPct val="90000"/>
              </a:lnSpc>
              <a:spcBef>
                <a:spcPts val="0"/>
              </a:spcBef>
              <a:spcAft>
                <a:spcPts val="0"/>
              </a:spcAft>
              <a:buClr>
                <a:srgbClr val="191919"/>
              </a:buClr>
              <a:buSzPts val="5200"/>
              <a:buNone/>
              <a:defRPr sz="55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948" name="Google Shape;948;p81"/>
          <p:cNvSpPr txBox="1">
            <a:spLocks noGrp="1"/>
          </p:cNvSpPr>
          <p:nvPr>
            <p:ph type="subTitle" idx="1"/>
          </p:nvPr>
        </p:nvSpPr>
        <p:spPr>
          <a:xfrm>
            <a:off x="1724250" y="3265350"/>
            <a:ext cx="5695500" cy="393600"/>
          </a:xfrm>
          <a:prstGeom prst="rect">
            <a:avLst/>
          </a:prstGeom>
          <a:ln>
            <a:noFill/>
          </a:ln>
        </p:spPr>
        <p:txBody>
          <a:bodyPr spcFirstLastPara="1" wrap="square" lIns="0"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949" name="Google Shape;949;p81"/>
          <p:cNvGrpSpPr/>
          <p:nvPr/>
        </p:nvGrpSpPr>
        <p:grpSpPr>
          <a:xfrm>
            <a:off x="-35700" y="-30000"/>
            <a:ext cx="9215400" cy="5203500"/>
            <a:chOff x="-35700" y="-30000"/>
            <a:chExt cx="9215400" cy="5203500"/>
          </a:xfrm>
        </p:grpSpPr>
        <p:cxnSp>
          <p:nvCxnSpPr>
            <p:cNvPr id="950" name="Google Shape;950;p81"/>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951" name="Google Shape;951;p81"/>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952" name="Google Shape;952;p81"/>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953" name="Google Shape;953;p81"/>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954" name="Google Shape;954;p81"/>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955" name="Google Shape;955;p81"/>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956" name="Google Shape;956;p81"/>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81"/>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958"/>
        <p:cNvGrpSpPr/>
        <p:nvPr/>
      </p:nvGrpSpPr>
      <p:grpSpPr>
        <a:xfrm>
          <a:off x="0" y="0"/>
          <a:ext cx="0" cy="0"/>
          <a:chOff x="0" y="0"/>
          <a:chExt cx="0" cy="0"/>
        </a:xfrm>
      </p:grpSpPr>
      <p:sp>
        <p:nvSpPr>
          <p:cNvPr id="959" name="Google Shape;959;p82"/>
          <p:cNvSpPr txBox="1">
            <a:spLocks noGrp="1"/>
          </p:cNvSpPr>
          <p:nvPr>
            <p:ph type="title"/>
          </p:nvPr>
        </p:nvSpPr>
        <p:spPr>
          <a:xfrm>
            <a:off x="1751250" y="2576650"/>
            <a:ext cx="5641500" cy="535800"/>
          </a:xfrm>
          <a:prstGeom prst="rect">
            <a:avLst/>
          </a:prstGeom>
          <a:ln>
            <a:noFill/>
          </a:ln>
        </p:spPr>
        <p:txBody>
          <a:bodyPr spcFirstLastPara="1" wrap="square" lIns="0" tIns="91425" rIns="91425" bIns="91425" anchor="ctr" anchorCtr="0">
            <a:noAutofit/>
          </a:bodyPr>
          <a:lstStyle>
            <a:lvl1pPr lvl="0" algn="ctr"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60" name="Google Shape;960;p82"/>
          <p:cNvSpPr txBox="1">
            <a:spLocks noGrp="1"/>
          </p:cNvSpPr>
          <p:nvPr>
            <p:ph type="title" idx="2" hasCustomPrompt="1"/>
          </p:nvPr>
        </p:nvSpPr>
        <p:spPr>
          <a:xfrm>
            <a:off x="2996575" y="1057362"/>
            <a:ext cx="3150900" cy="1393500"/>
          </a:xfrm>
          <a:prstGeom prst="rect">
            <a:avLst/>
          </a:prstGeom>
        </p:spPr>
        <p:txBody>
          <a:bodyPr spcFirstLastPara="1" wrap="square" lIns="0" tIns="91425" rIns="91425" bIns="91425" anchor="ctr" anchorCtr="0">
            <a:noAutofit/>
          </a:bodyPr>
          <a:lstStyle>
            <a:lvl1pPr lvl="0" algn="ctr" rtl="0">
              <a:spcBef>
                <a:spcPts val="0"/>
              </a:spcBef>
              <a:spcAft>
                <a:spcPts val="0"/>
              </a:spcAft>
              <a:buSzPts val="6000"/>
              <a:buNone/>
              <a:defRPr sz="111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61" name="Google Shape;961;p82"/>
          <p:cNvSpPr txBox="1">
            <a:spLocks noGrp="1"/>
          </p:cNvSpPr>
          <p:nvPr>
            <p:ph type="subTitle" idx="1"/>
          </p:nvPr>
        </p:nvSpPr>
        <p:spPr>
          <a:xfrm>
            <a:off x="3097150" y="3238237"/>
            <a:ext cx="2949900" cy="713400"/>
          </a:xfrm>
          <a:prstGeom prst="rect">
            <a:avLst/>
          </a:prstGeom>
        </p:spPr>
        <p:txBody>
          <a:bodyPr spcFirstLastPara="1" wrap="square" lIns="0"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962" name="Google Shape;962;p82"/>
          <p:cNvGrpSpPr/>
          <p:nvPr/>
        </p:nvGrpSpPr>
        <p:grpSpPr>
          <a:xfrm>
            <a:off x="-35700" y="-30000"/>
            <a:ext cx="9215400" cy="5203500"/>
            <a:chOff x="-35700" y="-30000"/>
            <a:chExt cx="9215400" cy="5203500"/>
          </a:xfrm>
        </p:grpSpPr>
        <p:cxnSp>
          <p:nvCxnSpPr>
            <p:cNvPr id="963" name="Google Shape;963;p82"/>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964" name="Google Shape;964;p82"/>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965" name="Google Shape;965;p82"/>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966" name="Google Shape;966;p82"/>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967" name="Google Shape;967;p82"/>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968" name="Google Shape;968;p82"/>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969" name="Google Shape;969;p82"/>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82"/>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8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972"/>
        <p:cNvGrpSpPr/>
        <p:nvPr/>
      </p:nvGrpSpPr>
      <p:grpSpPr>
        <a:xfrm>
          <a:off x="0" y="0"/>
          <a:ext cx="0" cy="0"/>
          <a:chOff x="0" y="0"/>
          <a:chExt cx="0" cy="0"/>
        </a:xfrm>
      </p:grpSpPr>
      <p:sp>
        <p:nvSpPr>
          <p:cNvPr id="973" name="Google Shape;973;p83"/>
          <p:cNvSpPr txBox="1">
            <a:spLocks noGrp="1"/>
          </p:cNvSpPr>
          <p:nvPr>
            <p:ph type="body" idx="1"/>
          </p:nvPr>
        </p:nvSpPr>
        <p:spPr>
          <a:xfrm>
            <a:off x="720000" y="1265775"/>
            <a:ext cx="7704000" cy="3339900"/>
          </a:xfrm>
          <a:prstGeom prst="rect">
            <a:avLst/>
          </a:prstGeom>
        </p:spPr>
        <p:txBody>
          <a:bodyPr spcFirstLastPara="1" wrap="square" lIns="0" tIns="91425" rIns="91425" bIns="91425" anchor="t" anchorCtr="0">
            <a:noAutofit/>
          </a:bodyPr>
          <a:lstStyle>
            <a:lvl1pPr marL="457200" lvl="0" indent="-304800" rtl="0">
              <a:lnSpc>
                <a:spcPct val="100000"/>
              </a:lnSpc>
              <a:spcBef>
                <a:spcPts val="0"/>
              </a:spcBef>
              <a:spcAft>
                <a:spcPts val="0"/>
              </a:spcAft>
              <a:buSzPts val="1200"/>
              <a:buFont typeface="Anaheim"/>
              <a:buChar char="●"/>
              <a:defRPr b="1">
                <a:latin typeface="Old Standard TT"/>
                <a:ea typeface="Old Standard TT"/>
                <a:cs typeface="Old Standard TT"/>
                <a:sym typeface="Old Standard TT"/>
              </a:defRPr>
            </a:lvl1pPr>
            <a:lvl2pPr marL="914400" lvl="1" indent="-304800" rtl="0">
              <a:lnSpc>
                <a:spcPct val="100000"/>
              </a:lnSpc>
              <a:spcBef>
                <a:spcPts val="0"/>
              </a:spcBef>
              <a:spcAft>
                <a:spcPts val="0"/>
              </a:spcAft>
              <a:buSzPts val="1200"/>
              <a:buChar char="○"/>
              <a:defRPr/>
            </a:lvl2pPr>
            <a:lvl3pPr marL="1371600" lvl="2" indent="-304800" rtl="0">
              <a:lnSpc>
                <a:spcPct val="115000"/>
              </a:lnSpc>
              <a:spcBef>
                <a:spcPts val="0"/>
              </a:spcBef>
              <a:spcAft>
                <a:spcPts val="0"/>
              </a:spcAft>
              <a:buClr>
                <a:srgbClr val="434343"/>
              </a:buClr>
              <a:buSzPts val="1200"/>
              <a:buFont typeface="Roboto Condensed Light"/>
              <a:buChar char="■"/>
              <a:defRPr/>
            </a:lvl3pPr>
            <a:lvl4pPr marL="1828800" lvl="3" indent="-304800" rtl="0">
              <a:lnSpc>
                <a:spcPct val="115000"/>
              </a:lnSpc>
              <a:spcBef>
                <a:spcPts val="1600"/>
              </a:spcBef>
              <a:spcAft>
                <a:spcPts val="0"/>
              </a:spcAft>
              <a:buClr>
                <a:srgbClr val="434343"/>
              </a:buClr>
              <a:buSzPts val="1200"/>
              <a:buFont typeface="Roboto Condensed Light"/>
              <a:buChar char="●"/>
              <a:defRPr/>
            </a:lvl4pPr>
            <a:lvl5pPr marL="2286000" lvl="4" indent="-304800" rtl="0">
              <a:lnSpc>
                <a:spcPct val="115000"/>
              </a:lnSpc>
              <a:spcBef>
                <a:spcPts val="1600"/>
              </a:spcBef>
              <a:spcAft>
                <a:spcPts val="0"/>
              </a:spcAft>
              <a:buClr>
                <a:srgbClr val="434343"/>
              </a:buClr>
              <a:buSzPts val="1200"/>
              <a:buFont typeface="Roboto Condensed Light"/>
              <a:buChar char="○"/>
              <a:defRPr/>
            </a:lvl5pPr>
            <a:lvl6pPr marL="2743200" lvl="5" indent="-304800" rtl="0">
              <a:lnSpc>
                <a:spcPct val="115000"/>
              </a:lnSpc>
              <a:spcBef>
                <a:spcPts val="1600"/>
              </a:spcBef>
              <a:spcAft>
                <a:spcPts val="0"/>
              </a:spcAft>
              <a:buClr>
                <a:srgbClr val="434343"/>
              </a:buClr>
              <a:buSzPts val="1200"/>
              <a:buFont typeface="Roboto Condensed Light"/>
              <a:buChar char="■"/>
              <a:defRPr/>
            </a:lvl6pPr>
            <a:lvl7pPr marL="3200400" lvl="6" indent="-304800" rtl="0">
              <a:lnSpc>
                <a:spcPct val="115000"/>
              </a:lnSpc>
              <a:spcBef>
                <a:spcPts val="1600"/>
              </a:spcBef>
              <a:spcAft>
                <a:spcPts val="0"/>
              </a:spcAft>
              <a:buClr>
                <a:srgbClr val="434343"/>
              </a:buClr>
              <a:buSzPts val="1200"/>
              <a:buFont typeface="Roboto Condensed Light"/>
              <a:buChar char="●"/>
              <a:defRPr/>
            </a:lvl7pPr>
            <a:lvl8pPr marL="3657600" lvl="7" indent="-304800" rtl="0">
              <a:lnSpc>
                <a:spcPct val="115000"/>
              </a:lnSpc>
              <a:spcBef>
                <a:spcPts val="1600"/>
              </a:spcBef>
              <a:spcAft>
                <a:spcPts val="0"/>
              </a:spcAft>
              <a:buClr>
                <a:srgbClr val="434343"/>
              </a:buClr>
              <a:buSzPts val="1200"/>
              <a:buFont typeface="Roboto Condensed Light"/>
              <a:buChar char="○"/>
              <a:defRPr/>
            </a:lvl8pPr>
            <a:lvl9pPr marL="4114800" lvl="8" indent="-304800" rtl="0">
              <a:lnSpc>
                <a:spcPct val="115000"/>
              </a:lnSpc>
              <a:spcBef>
                <a:spcPts val="1600"/>
              </a:spcBef>
              <a:spcAft>
                <a:spcPts val="1600"/>
              </a:spcAft>
              <a:buClr>
                <a:srgbClr val="434343"/>
              </a:buClr>
              <a:buSzPts val="1200"/>
              <a:buFont typeface="Roboto Condensed Light"/>
              <a:buChar char="■"/>
              <a:defRPr/>
            </a:lvl9pPr>
          </a:lstStyle>
          <a:p>
            <a:endParaRPr/>
          </a:p>
        </p:txBody>
      </p:sp>
      <p:sp>
        <p:nvSpPr>
          <p:cNvPr id="974" name="Google Shape;974;p83"/>
          <p:cNvSpPr txBox="1">
            <a:spLocks noGrp="1"/>
          </p:cNvSpPr>
          <p:nvPr>
            <p:ph type="title"/>
          </p:nvPr>
        </p:nvSpPr>
        <p:spPr>
          <a:xfrm>
            <a:off x="720000" y="527825"/>
            <a:ext cx="7704000" cy="622800"/>
          </a:xfrm>
          <a:prstGeom prst="rect">
            <a:avLst/>
          </a:prstGeom>
          <a:ln>
            <a:noFill/>
          </a:ln>
        </p:spPr>
        <p:txBody>
          <a:bodyPr spcFirstLastPara="1" wrap="square" lIns="0"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975" name="Google Shape;975;p83"/>
          <p:cNvGrpSpPr/>
          <p:nvPr/>
        </p:nvGrpSpPr>
        <p:grpSpPr>
          <a:xfrm>
            <a:off x="-35700" y="-30000"/>
            <a:ext cx="9215400" cy="5203500"/>
            <a:chOff x="-35700" y="-30000"/>
            <a:chExt cx="9215400" cy="5203500"/>
          </a:xfrm>
        </p:grpSpPr>
        <p:cxnSp>
          <p:nvCxnSpPr>
            <p:cNvPr id="976" name="Google Shape;976;p83"/>
            <p:cNvCxnSpPr/>
            <p:nvPr/>
          </p:nvCxnSpPr>
          <p:spPr>
            <a:xfrm>
              <a:off x="-35700" y="529972"/>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977" name="Google Shape;977;p83"/>
            <p:cNvCxnSpPr/>
            <p:nvPr/>
          </p:nvCxnSpPr>
          <p:spPr>
            <a:xfrm>
              <a:off x="8509900" y="2571750"/>
              <a:ext cx="636900" cy="0"/>
            </a:xfrm>
            <a:prstGeom prst="straightConnector1">
              <a:avLst/>
            </a:prstGeom>
            <a:noFill/>
            <a:ln w="9525" cap="flat" cmpd="sng">
              <a:solidFill>
                <a:schemeClr val="dk1"/>
              </a:solidFill>
              <a:prstDash val="solid"/>
              <a:round/>
              <a:headEnd type="none" w="med" len="med"/>
              <a:tailEnd type="none" w="med" len="med"/>
            </a:ln>
          </p:spPr>
        </p:cxnSp>
        <p:cxnSp>
          <p:nvCxnSpPr>
            <p:cNvPr id="978" name="Google Shape;978;p83"/>
            <p:cNvCxnSpPr/>
            <p:nvPr/>
          </p:nvCxnSpPr>
          <p:spPr>
            <a:xfrm rot="5400000">
              <a:off x="5912100"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979" name="Google Shape;979;p83"/>
          <p:cNvSpPr/>
          <p:nvPr/>
        </p:nvSpPr>
        <p:spPr>
          <a:xfrm>
            <a:off x="8712900" y="124175"/>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8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Old Standard TT"/>
                <a:ea typeface="Old Standard TT"/>
                <a:cs typeface="Old Standard TT"/>
                <a:sym typeface="Old Standard TT"/>
              </a:defRPr>
            </a:lvl1pPr>
            <a:lvl2pPr lvl="1">
              <a:buNone/>
              <a:defRPr>
                <a:latin typeface="Old Standard TT"/>
                <a:ea typeface="Old Standard TT"/>
                <a:cs typeface="Old Standard TT"/>
                <a:sym typeface="Old Standard TT"/>
              </a:defRPr>
            </a:lvl2pPr>
            <a:lvl3pPr lvl="2">
              <a:buNone/>
              <a:defRPr>
                <a:latin typeface="Old Standard TT"/>
                <a:ea typeface="Old Standard TT"/>
                <a:cs typeface="Old Standard TT"/>
                <a:sym typeface="Old Standard TT"/>
              </a:defRPr>
            </a:lvl3pPr>
            <a:lvl4pPr lvl="3">
              <a:buNone/>
              <a:defRPr>
                <a:latin typeface="Old Standard TT"/>
                <a:ea typeface="Old Standard TT"/>
                <a:cs typeface="Old Standard TT"/>
                <a:sym typeface="Old Standard TT"/>
              </a:defRPr>
            </a:lvl4pPr>
            <a:lvl5pPr lvl="4">
              <a:buNone/>
              <a:defRPr>
                <a:latin typeface="Old Standard TT"/>
                <a:ea typeface="Old Standard TT"/>
                <a:cs typeface="Old Standard TT"/>
                <a:sym typeface="Old Standard TT"/>
              </a:defRPr>
            </a:lvl5pPr>
            <a:lvl6pPr lvl="5">
              <a:buNone/>
              <a:defRPr>
                <a:latin typeface="Old Standard TT"/>
                <a:ea typeface="Old Standard TT"/>
                <a:cs typeface="Old Standard TT"/>
                <a:sym typeface="Old Standard TT"/>
              </a:defRPr>
            </a:lvl6pPr>
            <a:lvl7pPr lvl="6">
              <a:buNone/>
              <a:defRPr>
                <a:latin typeface="Old Standard TT"/>
                <a:ea typeface="Old Standard TT"/>
                <a:cs typeface="Old Standard TT"/>
                <a:sym typeface="Old Standard TT"/>
              </a:defRPr>
            </a:lvl7pPr>
            <a:lvl8pPr lvl="7">
              <a:buNone/>
              <a:defRPr>
                <a:latin typeface="Old Standard TT"/>
                <a:ea typeface="Old Standard TT"/>
                <a:cs typeface="Old Standard TT"/>
                <a:sym typeface="Old Standard TT"/>
              </a:defRPr>
            </a:lvl8pPr>
            <a:lvl9pPr lvl="8">
              <a:buNone/>
              <a:defRPr>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86"/>
        <p:cNvGrpSpPr/>
        <p:nvPr/>
      </p:nvGrpSpPr>
      <p:grpSpPr>
        <a:xfrm>
          <a:off x="0" y="0"/>
          <a:ext cx="0" cy="0"/>
          <a:chOff x="0" y="0"/>
          <a:chExt cx="0" cy="0"/>
        </a:xfrm>
      </p:grpSpPr>
      <p:sp>
        <p:nvSpPr>
          <p:cNvPr id="87" name="Google Shape;87;p9"/>
          <p:cNvSpPr txBox="1">
            <a:spLocks noGrp="1"/>
          </p:cNvSpPr>
          <p:nvPr>
            <p:ph type="title"/>
          </p:nvPr>
        </p:nvSpPr>
        <p:spPr>
          <a:xfrm>
            <a:off x="2298750" y="1249600"/>
            <a:ext cx="4546500" cy="993300"/>
          </a:xfrm>
          <a:prstGeom prst="rect">
            <a:avLst/>
          </a:prstGeom>
          <a:ln>
            <a:noFill/>
          </a:ln>
        </p:spPr>
        <p:txBody>
          <a:bodyPr spcFirstLastPara="1" wrap="square" lIns="0" tIns="91425" rIns="91425" bIns="91425" anchor="b"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8" name="Google Shape;88;p9"/>
          <p:cNvSpPr txBox="1">
            <a:spLocks noGrp="1"/>
          </p:cNvSpPr>
          <p:nvPr>
            <p:ph type="subTitle" idx="1"/>
          </p:nvPr>
        </p:nvSpPr>
        <p:spPr>
          <a:xfrm>
            <a:off x="2298750" y="2412263"/>
            <a:ext cx="4546500" cy="1352700"/>
          </a:xfrm>
          <a:prstGeom prst="rect">
            <a:avLst/>
          </a:prstGeom>
        </p:spPr>
        <p:txBody>
          <a:bodyPr spcFirstLastPara="1" wrap="square" lIns="0"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89" name="Google Shape;89;p9"/>
          <p:cNvGrpSpPr/>
          <p:nvPr/>
        </p:nvGrpSpPr>
        <p:grpSpPr>
          <a:xfrm>
            <a:off x="-35700" y="-30000"/>
            <a:ext cx="9215400" cy="5203500"/>
            <a:chOff x="-35700" y="-30000"/>
            <a:chExt cx="9215400" cy="5203500"/>
          </a:xfrm>
        </p:grpSpPr>
        <p:cxnSp>
          <p:nvCxnSpPr>
            <p:cNvPr id="90" name="Google Shape;90;p9"/>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91" name="Google Shape;91;p9"/>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92" name="Google Shape;92;p9"/>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93" name="Google Shape;93;p9"/>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94" name="Google Shape;94;p9"/>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95" name="Google Shape;95;p9"/>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96" name="Google Shape;96;p9"/>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981"/>
        <p:cNvGrpSpPr/>
        <p:nvPr/>
      </p:nvGrpSpPr>
      <p:grpSpPr>
        <a:xfrm>
          <a:off x="0" y="0"/>
          <a:ext cx="0" cy="0"/>
          <a:chOff x="0" y="0"/>
          <a:chExt cx="0" cy="0"/>
        </a:xfrm>
      </p:grpSpPr>
      <p:grpSp>
        <p:nvGrpSpPr>
          <p:cNvPr id="982" name="Google Shape;982;p84"/>
          <p:cNvGrpSpPr/>
          <p:nvPr/>
        </p:nvGrpSpPr>
        <p:grpSpPr>
          <a:xfrm>
            <a:off x="-35700" y="-30000"/>
            <a:ext cx="9215400" cy="5203500"/>
            <a:chOff x="-35700" y="-30000"/>
            <a:chExt cx="9215400" cy="5203500"/>
          </a:xfrm>
        </p:grpSpPr>
        <p:cxnSp>
          <p:nvCxnSpPr>
            <p:cNvPr id="983" name="Google Shape;983;p84"/>
            <p:cNvCxnSpPr/>
            <p:nvPr/>
          </p:nvCxnSpPr>
          <p:spPr>
            <a:xfrm>
              <a:off x="8509900" y="2571750"/>
              <a:ext cx="636900" cy="0"/>
            </a:xfrm>
            <a:prstGeom prst="straightConnector1">
              <a:avLst/>
            </a:prstGeom>
            <a:noFill/>
            <a:ln w="9525" cap="flat" cmpd="sng">
              <a:solidFill>
                <a:schemeClr val="dk1"/>
              </a:solidFill>
              <a:prstDash val="solid"/>
              <a:round/>
              <a:headEnd type="none" w="med" len="med"/>
              <a:tailEnd type="none" w="med" len="med"/>
            </a:ln>
          </p:spPr>
        </p:cxnSp>
        <p:cxnSp>
          <p:nvCxnSpPr>
            <p:cNvPr id="984" name="Google Shape;984;p84"/>
            <p:cNvCxnSpPr/>
            <p:nvPr/>
          </p:nvCxnSpPr>
          <p:spPr>
            <a:xfrm>
              <a:off x="-35700" y="4623597"/>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985" name="Google Shape;985;p84"/>
            <p:cNvCxnSpPr/>
            <p:nvPr/>
          </p:nvCxnSpPr>
          <p:spPr>
            <a:xfrm rot="5400000">
              <a:off x="5912100"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986" name="Google Shape;986;p84"/>
          <p:cNvSpPr/>
          <p:nvPr/>
        </p:nvSpPr>
        <p:spPr>
          <a:xfrm>
            <a:off x="8712900" y="4751950"/>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84"/>
          <p:cNvSpPr txBox="1">
            <a:spLocks noGrp="1"/>
          </p:cNvSpPr>
          <p:nvPr>
            <p:ph type="subTitle" idx="1"/>
          </p:nvPr>
        </p:nvSpPr>
        <p:spPr>
          <a:xfrm>
            <a:off x="2138887" y="1854447"/>
            <a:ext cx="2752200" cy="539400"/>
          </a:xfrm>
          <a:prstGeom prst="rect">
            <a:avLst/>
          </a:prstGeom>
        </p:spPr>
        <p:txBody>
          <a:bodyPr spcFirstLastPara="1" wrap="square" lIns="0" tIns="91425" rIns="91425" bIns="91425" anchor="ctr" anchorCtr="0">
            <a:noAutofit/>
          </a:bodyPr>
          <a:lstStyle>
            <a:lvl1pPr lvl="0" algn="ctr" rtl="0">
              <a:lnSpc>
                <a:spcPct val="100000"/>
              </a:lnSpc>
              <a:spcBef>
                <a:spcPts val="0"/>
              </a:spcBef>
              <a:spcAft>
                <a:spcPts val="0"/>
              </a:spcAft>
              <a:buSzPts val="2500"/>
              <a:buFont typeface="Montserrat ExtraBold"/>
              <a:buNone/>
              <a:defRPr sz="2200" b="1">
                <a:latin typeface="Old Standard TT"/>
                <a:ea typeface="Old Standard TT"/>
                <a:cs typeface="Old Standard TT"/>
                <a:sym typeface="Old Standard TT"/>
              </a:defRPr>
            </a:lvl1pPr>
            <a:lvl2pPr lvl="1"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2pPr>
            <a:lvl3pPr lvl="2"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3pPr>
            <a:lvl4pPr lvl="3"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4pPr>
            <a:lvl5pPr lvl="4"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5pPr>
            <a:lvl6pPr lvl="5"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6pPr>
            <a:lvl7pPr lvl="6"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7pPr>
            <a:lvl8pPr lvl="7"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8pPr>
            <a:lvl9pPr lvl="8"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9pPr>
          </a:lstStyle>
          <a:p>
            <a:endParaRPr/>
          </a:p>
        </p:txBody>
      </p:sp>
      <p:sp>
        <p:nvSpPr>
          <p:cNvPr id="988" name="Google Shape;988;p84"/>
          <p:cNvSpPr txBox="1">
            <a:spLocks noGrp="1"/>
          </p:cNvSpPr>
          <p:nvPr>
            <p:ph type="subTitle" idx="2"/>
          </p:nvPr>
        </p:nvSpPr>
        <p:spPr>
          <a:xfrm>
            <a:off x="4267224" y="3232125"/>
            <a:ext cx="2752200" cy="539400"/>
          </a:xfrm>
          <a:prstGeom prst="rect">
            <a:avLst/>
          </a:prstGeom>
        </p:spPr>
        <p:txBody>
          <a:bodyPr spcFirstLastPara="1" wrap="square" lIns="0" tIns="91425" rIns="91425" bIns="91425" anchor="ctr" anchorCtr="0">
            <a:noAutofit/>
          </a:bodyPr>
          <a:lstStyle>
            <a:lvl1pPr lvl="0" algn="ctr" rtl="0">
              <a:lnSpc>
                <a:spcPct val="100000"/>
              </a:lnSpc>
              <a:spcBef>
                <a:spcPts val="0"/>
              </a:spcBef>
              <a:spcAft>
                <a:spcPts val="0"/>
              </a:spcAft>
              <a:buSzPts val="2500"/>
              <a:buFont typeface="Montserrat ExtraBold"/>
              <a:buNone/>
              <a:defRPr sz="2200" b="1">
                <a:latin typeface="Old Standard TT"/>
                <a:ea typeface="Old Standard TT"/>
                <a:cs typeface="Old Standard TT"/>
                <a:sym typeface="Old Standard TT"/>
              </a:defRPr>
            </a:lvl1pPr>
            <a:lvl2pPr lvl="1"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2pPr>
            <a:lvl3pPr lvl="2"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3pPr>
            <a:lvl4pPr lvl="3"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4pPr>
            <a:lvl5pPr lvl="4"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5pPr>
            <a:lvl6pPr lvl="5"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6pPr>
            <a:lvl7pPr lvl="6"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7pPr>
            <a:lvl8pPr lvl="7"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8pPr>
            <a:lvl9pPr lvl="8"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9pPr>
          </a:lstStyle>
          <a:p>
            <a:endParaRPr/>
          </a:p>
        </p:txBody>
      </p:sp>
      <p:sp>
        <p:nvSpPr>
          <p:cNvPr id="989" name="Google Shape;989;p84"/>
          <p:cNvSpPr txBox="1">
            <a:spLocks noGrp="1"/>
          </p:cNvSpPr>
          <p:nvPr>
            <p:ph type="subTitle" idx="3"/>
          </p:nvPr>
        </p:nvSpPr>
        <p:spPr>
          <a:xfrm>
            <a:off x="5103324" y="1626300"/>
            <a:ext cx="3320700" cy="995700"/>
          </a:xfrm>
          <a:prstGeom prst="rect">
            <a:avLst/>
          </a:prstGeom>
        </p:spPr>
        <p:txBody>
          <a:bodyPr spcFirstLastPara="1" wrap="square" lIns="0"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0" name="Google Shape;990;p84"/>
          <p:cNvSpPr txBox="1">
            <a:spLocks noGrp="1"/>
          </p:cNvSpPr>
          <p:nvPr>
            <p:ph type="subTitle" idx="4"/>
          </p:nvPr>
        </p:nvSpPr>
        <p:spPr>
          <a:xfrm>
            <a:off x="719976" y="3003975"/>
            <a:ext cx="3269100" cy="995700"/>
          </a:xfrm>
          <a:prstGeom prst="rect">
            <a:avLst/>
          </a:prstGeom>
        </p:spPr>
        <p:txBody>
          <a:bodyPr spcFirstLastPara="1" wrap="square" lIns="0"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1" name="Google Shape;991;p84"/>
          <p:cNvSpPr txBox="1">
            <a:spLocks noGrp="1"/>
          </p:cNvSpPr>
          <p:nvPr>
            <p:ph type="title"/>
          </p:nvPr>
        </p:nvSpPr>
        <p:spPr>
          <a:xfrm>
            <a:off x="720000" y="527825"/>
            <a:ext cx="7704000" cy="622800"/>
          </a:xfrm>
          <a:prstGeom prst="rect">
            <a:avLst/>
          </a:prstGeom>
          <a:ln>
            <a:noFill/>
          </a:ln>
        </p:spPr>
        <p:txBody>
          <a:bodyPr spcFirstLastPara="1" wrap="square" lIns="0"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92" name="Google Shape;992;p8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993"/>
        <p:cNvGrpSpPr/>
        <p:nvPr/>
      </p:nvGrpSpPr>
      <p:grpSpPr>
        <a:xfrm>
          <a:off x="0" y="0"/>
          <a:ext cx="0" cy="0"/>
          <a:chOff x="0" y="0"/>
          <a:chExt cx="0" cy="0"/>
        </a:xfrm>
      </p:grpSpPr>
      <p:sp>
        <p:nvSpPr>
          <p:cNvPr id="994" name="Google Shape;994;p85"/>
          <p:cNvSpPr txBox="1">
            <a:spLocks noGrp="1"/>
          </p:cNvSpPr>
          <p:nvPr>
            <p:ph type="title"/>
          </p:nvPr>
        </p:nvSpPr>
        <p:spPr>
          <a:xfrm>
            <a:off x="720000" y="527825"/>
            <a:ext cx="7704000" cy="622800"/>
          </a:xfrm>
          <a:prstGeom prst="rect">
            <a:avLst/>
          </a:prstGeom>
          <a:ln>
            <a:noFill/>
          </a:ln>
        </p:spPr>
        <p:txBody>
          <a:bodyPr spcFirstLastPara="1" wrap="square" lIns="0"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95" name="Google Shape;995;p85"/>
          <p:cNvSpPr/>
          <p:nvPr/>
        </p:nvSpPr>
        <p:spPr>
          <a:xfrm>
            <a:off x="8712900" y="124175"/>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6" name="Google Shape;996;p85"/>
          <p:cNvGrpSpPr/>
          <p:nvPr/>
        </p:nvGrpSpPr>
        <p:grpSpPr>
          <a:xfrm>
            <a:off x="-35700" y="-30000"/>
            <a:ext cx="9215400" cy="5203500"/>
            <a:chOff x="-35700" y="-30000"/>
            <a:chExt cx="9215400" cy="5203500"/>
          </a:xfrm>
        </p:grpSpPr>
        <p:cxnSp>
          <p:nvCxnSpPr>
            <p:cNvPr id="997" name="Google Shape;997;p85"/>
            <p:cNvCxnSpPr/>
            <p:nvPr/>
          </p:nvCxnSpPr>
          <p:spPr>
            <a:xfrm>
              <a:off x="8509900" y="2571750"/>
              <a:ext cx="636900" cy="0"/>
            </a:xfrm>
            <a:prstGeom prst="straightConnector1">
              <a:avLst/>
            </a:prstGeom>
            <a:noFill/>
            <a:ln w="9525" cap="flat" cmpd="sng">
              <a:solidFill>
                <a:schemeClr val="dk1"/>
              </a:solidFill>
              <a:prstDash val="solid"/>
              <a:round/>
              <a:headEnd type="none" w="med" len="med"/>
              <a:tailEnd type="none" w="med" len="med"/>
            </a:ln>
          </p:spPr>
        </p:cxnSp>
        <p:cxnSp>
          <p:nvCxnSpPr>
            <p:cNvPr id="998" name="Google Shape;998;p85"/>
            <p:cNvCxnSpPr/>
            <p:nvPr/>
          </p:nvCxnSpPr>
          <p:spPr>
            <a:xfrm rot="5400000">
              <a:off x="-1965275" y="2571750"/>
              <a:ext cx="5203500" cy="0"/>
            </a:xfrm>
            <a:prstGeom prst="straightConnector1">
              <a:avLst/>
            </a:prstGeom>
            <a:noFill/>
            <a:ln w="9525" cap="flat" cmpd="sng">
              <a:solidFill>
                <a:schemeClr val="dk1"/>
              </a:solidFill>
              <a:prstDash val="solid"/>
              <a:round/>
              <a:headEnd type="none" w="med" len="med"/>
              <a:tailEnd type="none" w="med" len="med"/>
            </a:ln>
          </p:spPr>
        </p:cxnSp>
        <p:cxnSp>
          <p:nvCxnSpPr>
            <p:cNvPr id="999" name="Google Shape;999;p85"/>
            <p:cNvCxnSpPr/>
            <p:nvPr/>
          </p:nvCxnSpPr>
          <p:spPr>
            <a:xfrm rot="5400000">
              <a:off x="5912100" y="2571750"/>
              <a:ext cx="5203500" cy="0"/>
            </a:xfrm>
            <a:prstGeom prst="straightConnector1">
              <a:avLst/>
            </a:prstGeom>
            <a:noFill/>
            <a:ln w="9525" cap="flat" cmpd="sng">
              <a:solidFill>
                <a:schemeClr val="dk1"/>
              </a:solidFill>
              <a:prstDash val="solid"/>
              <a:round/>
              <a:headEnd type="none" w="med" len="med"/>
              <a:tailEnd type="none" w="med" len="med"/>
            </a:ln>
          </p:spPr>
        </p:cxnSp>
        <p:cxnSp>
          <p:nvCxnSpPr>
            <p:cNvPr id="1000" name="Google Shape;1000;p85"/>
            <p:cNvCxnSpPr/>
            <p:nvPr/>
          </p:nvCxnSpPr>
          <p:spPr>
            <a:xfrm>
              <a:off x="-35700" y="529972"/>
              <a:ext cx="9215400" cy="0"/>
            </a:xfrm>
            <a:prstGeom prst="straightConnector1">
              <a:avLst/>
            </a:prstGeom>
            <a:noFill/>
            <a:ln w="9525" cap="flat" cmpd="sng">
              <a:solidFill>
                <a:schemeClr val="dk1"/>
              </a:solidFill>
              <a:prstDash val="solid"/>
              <a:round/>
              <a:headEnd type="none" w="med" len="med"/>
              <a:tailEnd type="none" w="med" len="med"/>
            </a:ln>
          </p:spPr>
        </p:cxnSp>
      </p:grpSp>
      <p:sp>
        <p:nvSpPr>
          <p:cNvPr id="1001" name="Google Shape;1001;p8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1002"/>
        <p:cNvGrpSpPr/>
        <p:nvPr/>
      </p:nvGrpSpPr>
      <p:grpSpPr>
        <a:xfrm>
          <a:off x="0" y="0"/>
          <a:ext cx="0" cy="0"/>
          <a:chOff x="0" y="0"/>
          <a:chExt cx="0" cy="0"/>
        </a:xfrm>
      </p:grpSpPr>
      <p:sp>
        <p:nvSpPr>
          <p:cNvPr id="1003" name="Google Shape;1003;p86"/>
          <p:cNvSpPr txBox="1">
            <a:spLocks noGrp="1"/>
          </p:cNvSpPr>
          <p:nvPr>
            <p:ph type="body" idx="1"/>
          </p:nvPr>
        </p:nvSpPr>
        <p:spPr>
          <a:xfrm>
            <a:off x="707175" y="1728263"/>
            <a:ext cx="3763500" cy="2126100"/>
          </a:xfrm>
          <a:prstGeom prst="rect">
            <a:avLst/>
          </a:prstGeom>
        </p:spPr>
        <p:txBody>
          <a:bodyPr spcFirstLastPara="1" wrap="square" lIns="0"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1004" name="Google Shape;1004;p86"/>
          <p:cNvSpPr txBox="1">
            <a:spLocks noGrp="1"/>
          </p:cNvSpPr>
          <p:nvPr>
            <p:ph type="title"/>
          </p:nvPr>
        </p:nvSpPr>
        <p:spPr>
          <a:xfrm>
            <a:off x="720000" y="527825"/>
            <a:ext cx="7704000" cy="622800"/>
          </a:xfrm>
          <a:prstGeom prst="rect">
            <a:avLst/>
          </a:prstGeom>
          <a:ln>
            <a:noFill/>
          </a:ln>
        </p:spPr>
        <p:txBody>
          <a:bodyPr spcFirstLastPara="1" wrap="square" lIns="0"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005" name="Google Shape;1005;p86"/>
          <p:cNvGrpSpPr/>
          <p:nvPr/>
        </p:nvGrpSpPr>
        <p:grpSpPr>
          <a:xfrm>
            <a:off x="-35700" y="-30000"/>
            <a:ext cx="9215400" cy="5203500"/>
            <a:chOff x="-35700" y="-30000"/>
            <a:chExt cx="9215400" cy="5203500"/>
          </a:xfrm>
        </p:grpSpPr>
        <p:cxnSp>
          <p:nvCxnSpPr>
            <p:cNvPr id="1006" name="Google Shape;1006;p86"/>
            <p:cNvCxnSpPr/>
            <p:nvPr/>
          </p:nvCxnSpPr>
          <p:spPr>
            <a:xfrm>
              <a:off x="-35700" y="4623597"/>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1007" name="Google Shape;1007;p86"/>
            <p:cNvCxnSpPr/>
            <p:nvPr/>
          </p:nvCxnSpPr>
          <p:spPr>
            <a:xfrm>
              <a:off x="8509900" y="2571750"/>
              <a:ext cx="636900" cy="0"/>
            </a:xfrm>
            <a:prstGeom prst="straightConnector1">
              <a:avLst/>
            </a:prstGeom>
            <a:noFill/>
            <a:ln w="9525" cap="flat" cmpd="sng">
              <a:solidFill>
                <a:schemeClr val="dk1"/>
              </a:solidFill>
              <a:prstDash val="solid"/>
              <a:round/>
              <a:headEnd type="none" w="med" len="med"/>
              <a:tailEnd type="none" w="med" len="med"/>
            </a:ln>
          </p:spPr>
        </p:cxnSp>
        <p:cxnSp>
          <p:nvCxnSpPr>
            <p:cNvPr id="1008" name="Google Shape;1008;p86"/>
            <p:cNvCxnSpPr/>
            <p:nvPr/>
          </p:nvCxnSpPr>
          <p:spPr>
            <a:xfrm rot="5400000">
              <a:off x="5912100"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1009" name="Google Shape;1009;p86"/>
          <p:cNvSpPr/>
          <p:nvPr/>
        </p:nvSpPr>
        <p:spPr>
          <a:xfrm>
            <a:off x="8712900" y="4751950"/>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8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1011"/>
        <p:cNvGrpSpPr/>
        <p:nvPr/>
      </p:nvGrpSpPr>
      <p:grpSpPr>
        <a:xfrm>
          <a:off x="0" y="0"/>
          <a:ext cx="0" cy="0"/>
          <a:chOff x="0" y="0"/>
          <a:chExt cx="0" cy="0"/>
        </a:xfrm>
      </p:grpSpPr>
      <p:sp>
        <p:nvSpPr>
          <p:cNvPr id="1012" name="Google Shape;1012;p87"/>
          <p:cNvSpPr txBox="1">
            <a:spLocks noGrp="1"/>
          </p:cNvSpPr>
          <p:nvPr>
            <p:ph type="title"/>
          </p:nvPr>
        </p:nvSpPr>
        <p:spPr>
          <a:xfrm>
            <a:off x="1546625" y="1307100"/>
            <a:ext cx="6050700" cy="2529300"/>
          </a:xfrm>
          <a:prstGeom prst="rect">
            <a:avLst/>
          </a:prstGeom>
        </p:spPr>
        <p:txBody>
          <a:bodyPr spcFirstLastPara="1" wrap="square" lIns="0" tIns="91425" rIns="91425" bIns="91425" anchor="ctr" anchorCtr="0">
            <a:noAutofit/>
          </a:bodyPr>
          <a:lstStyle>
            <a:lvl1pPr lvl="0" algn="ctr" rtl="0">
              <a:lnSpc>
                <a:spcPct val="80000"/>
              </a:lnSpc>
              <a:spcBef>
                <a:spcPts val="0"/>
              </a:spcBef>
              <a:spcAft>
                <a:spcPts val="0"/>
              </a:spcAft>
              <a:buSzPts val="4800"/>
              <a:buNone/>
              <a:defRPr sz="75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grpSp>
        <p:nvGrpSpPr>
          <p:cNvPr id="1013" name="Google Shape;1013;p87"/>
          <p:cNvGrpSpPr/>
          <p:nvPr/>
        </p:nvGrpSpPr>
        <p:grpSpPr>
          <a:xfrm>
            <a:off x="-35700" y="-30000"/>
            <a:ext cx="9215400" cy="5203500"/>
            <a:chOff x="-35700" y="-30000"/>
            <a:chExt cx="9215400" cy="5203500"/>
          </a:xfrm>
        </p:grpSpPr>
        <p:cxnSp>
          <p:nvCxnSpPr>
            <p:cNvPr id="1014" name="Google Shape;1014;p87"/>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1015" name="Google Shape;1015;p87"/>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1016" name="Google Shape;1016;p87"/>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1017" name="Google Shape;1017;p87"/>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1018" name="Google Shape;1018;p87"/>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1019" name="Google Shape;1019;p87"/>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1020" name="Google Shape;1020;p87"/>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87"/>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8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1023"/>
        <p:cNvGrpSpPr/>
        <p:nvPr/>
      </p:nvGrpSpPr>
      <p:grpSpPr>
        <a:xfrm>
          <a:off x="0" y="0"/>
          <a:ext cx="0" cy="0"/>
          <a:chOff x="0" y="0"/>
          <a:chExt cx="0" cy="0"/>
        </a:xfrm>
      </p:grpSpPr>
      <p:sp>
        <p:nvSpPr>
          <p:cNvPr id="1024" name="Google Shape;1024;p88"/>
          <p:cNvSpPr txBox="1">
            <a:spLocks noGrp="1"/>
          </p:cNvSpPr>
          <p:nvPr>
            <p:ph type="title"/>
          </p:nvPr>
        </p:nvSpPr>
        <p:spPr>
          <a:xfrm>
            <a:off x="2298750" y="1249600"/>
            <a:ext cx="4546500" cy="993300"/>
          </a:xfrm>
          <a:prstGeom prst="rect">
            <a:avLst/>
          </a:prstGeom>
          <a:ln>
            <a:noFill/>
          </a:ln>
        </p:spPr>
        <p:txBody>
          <a:bodyPr spcFirstLastPara="1" wrap="square" lIns="0" tIns="91425" rIns="91425" bIns="91425" anchor="b"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25" name="Google Shape;1025;p88"/>
          <p:cNvSpPr txBox="1">
            <a:spLocks noGrp="1"/>
          </p:cNvSpPr>
          <p:nvPr>
            <p:ph type="subTitle" idx="1"/>
          </p:nvPr>
        </p:nvSpPr>
        <p:spPr>
          <a:xfrm>
            <a:off x="2298750" y="2412263"/>
            <a:ext cx="4546500" cy="1352700"/>
          </a:xfrm>
          <a:prstGeom prst="rect">
            <a:avLst/>
          </a:prstGeom>
        </p:spPr>
        <p:txBody>
          <a:bodyPr spcFirstLastPara="1" wrap="square" lIns="0"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026" name="Google Shape;1026;p88"/>
          <p:cNvGrpSpPr/>
          <p:nvPr/>
        </p:nvGrpSpPr>
        <p:grpSpPr>
          <a:xfrm>
            <a:off x="-35700" y="-30000"/>
            <a:ext cx="9215400" cy="5203500"/>
            <a:chOff x="-35700" y="-30000"/>
            <a:chExt cx="9215400" cy="5203500"/>
          </a:xfrm>
        </p:grpSpPr>
        <p:cxnSp>
          <p:nvCxnSpPr>
            <p:cNvPr id="1027" name="Google Shape;1027;p88"/>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1028" name="Google Shape;1028;p88"/>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1029" name="Google Shape;1029;p88"/>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1030" name="Google Shape;1030;p88"/>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1031" name="Google Shape;1031;p88"/>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1032" name="Google Shape;1032;p88"/>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1033" name="Google Shape;1033;p88"/>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88"/>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8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1036"/>
        <p:cNvGrpSpPr/>
        <p:nvPr/>
      </p:nvGrpSpPr>
      <p:grpSpPr>
        <a:xfrm>
          <a:off x="0" y="0"/>
          <a:ext cx="0" cy="0"/>
          <a:chOff x="0" y="0"/>
          <a:chExt cx="0" cy="0"/>
        </a:xfrm>
      </p:grpSpPr>
      <p:sp>
        <p:nvSpPr>
          <p:cNvPr id="1037" name="Google Shape;1037;p89"/>
          <p:cNvSpPr/>
          <p:nvPr/>
        </p:nvSpPr>
        <p:spPr>
          <a:xfrm rot="10800000">
            <a:off x="-34750" y="-29950"/>
            <a:ext cx="9215400" cy="853500"/>
          </a:xfrm>
          <a:prstGeom prst="rect">
            <a:avLst/>
          </a:prstGeom>
          <a:gradFill>
            <a:gsLst>
              <a:gs pos="0">
                <a:srgbClr val="DDD9D5">
                  <a:alpha val="0"/>
                </a:srgbClr>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89"/>
          <p:cNvSpPr/>
          <p:nvPr/>
        </p:nvSpPr>
        <p:spPr>
          <a:xfrm>
            <a:off x="-34750" y="2591750"/>
            <a:ext cx="9215400" cy="2581500"/>
          </a:xfrm>
          <a:prstGeom prst="rect">
            <a:avLst/>
          </a:prstGeom>
          <a:gradFill>
            <a:gsLst>
              <a:gs pos="0">
                <a:srgbClr val="DDD9D5">
                  <a:alpha val="0"/>
                </a:srgbClr>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89"/>
          <p:cNvSpPr txBox="1">
            <a:spLocks noGrp="1"/>
          </p:cNvSpPr>
          <p:nvPr>
            <p:ph type="title"/>
          </p:nvPr>
        </p:nvSpPr>
        <p:spPr>
          <a:xfrm>
            <a:off x="706350" y="3703875"/>
            <a:ext cx="7731300" cy="597000"/>
          </a:xfrm>
          <a:prstGeom prst="rect">
            <a:avLst/>
          </a:prstGeom>
        </p:spPr>
        <p:txBody>
          <a:bodyPr spcFirstLastPara="1" wrap="square" lIns="0"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1040" name="Google Shape;1040;p89"/>
          <p:cNvGrpSpPr/>
          <p:nvPr/>
        </p:nvGrpSpPr>
        <p:grpSpPr>
          <a:xfrm>
            <a:off x="-35700" y="-30000"/>
            <a:ext cx="9215400" cy="5203500"/>
            <a:chOff x="-35700" y="-30000"/>
            <a:chExt cx="9215400" cy="5203500"/>
          </a:xfrm>
        </p:grpSpPr>
        <p:cxnSp>
          <p:nvCxnSpPr>
            <p:cNvPr id="1041" name="Google Shape;1041;p89"/>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1042" name="Google Shape;1042;p89"/>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1043" name="Google Shape;1043;p89"/>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1044" name="Google Shape;1044;p89"/>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1045" name="Google Shape;1045;p89"/>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1046" name="Google Shape;1046;p89"/>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1047" name="Google Shape;1047;p89"/>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89"/>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8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1050"/>
        <p:cNvGrpSpPr/>
        <p:nvPr/>
      </p:nvGrpSpPr>
      <p:grpSpPr>
        <a:xfrm>
          <a:off x="0" y="0"/>
          <a:ext cx="0" cy="0"/>
          <a:chOff x="0" y="0"/>
          <a:chExt cx="0" cy="0"/>
        </a:xfrm>
      </p:grpSpPr>
      <p:sp>
        <p:nvSpPr>
          <p:cNvPr id="1051" name="Google Shape;1051;p90"/>
          <p:cNvSpPr txBox="1">
            <a:spLocks noGrp="1"/>
          </p:cNvSpPr>
          <p:nvPr>
            <p:ph type="title" hasCustomPrompt="1"/>
          </p:nvPr>
        </p:nvSpPr>
        <p:spPr>
          <a:xfrm>
            <a:off x="713100" y="1249247"/>
            <a:ext cx="7717800" cy="2100300"/>
          </a:xfrm>
          <a:prstGeom prst="rect">
            <a:avLst/>
          </a:prstGeom>
        </p:spPr>
        <p:txBody>
          <a:bodyPr spcFirstLastPara="1" wrap="square" lIns="0" tIns="91425" rIns="91425" bIns="91425" anchor="b" anchorCtr="0">
            <a:noAutofit/>
          </a:bodyPr>
          <a:lstStyle>
            <a:lvl1pPr lvl="0" algn="ctr" rtl="0">
              <a:spcBef>
                <a:spcPts val="0"/>
              </a:spcBef>
              <a:spcAft>
                <a:spcPts val="0"/>
              </a:spcAft>
              <a:buSzPts val="9600"/>
              <a:buNone/>
              <a:defRPr sz="112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052" name="Google Shape;1052;p90"/>
          <p:cNvSpPr txBox="1">
            <a:spLocks noGrp="1"/>
          </p:cNvSpPr>
          <p:nvPr>
            <p:ph type="subTitle" idx="1"/>
          </p:nvPr>
        </p:nvSpPr>
        <p:spPr>
          <a:xfrm>
            <a:off x="2453425" y="3349547"/>
            <a:ext cx="4237200" cy="535800"/>
          </a:xfrm>
          <a:prstGeom prst="rect">
            <a:avLst/>
          </a:prstGeom>
        </p:spPr>
        <p:txBody>
          <a:bodyPr spcFirstLastPara="1" wrap="square" lIns="0"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grpSp>
        <p:nvGrpSpPr>
          <p:cNvPr id="1053" name="Google Shape;1053;p90"/>
          <p:cNvGrpSpPr/>
          <p:nvPr/>
        </p:nvGrpSpPr>
        <p:grpSpPr>
          <a:xfrm>
            <a:off x="-35700" y="-30000"/>
            <a:ext cx="9215400" cy="5203500"/>
            <a:chOff x="-35700" y="-30000"/>
            <a:chExt cx="9215400" cy="5203500"/>
          </a:xfrm>
        </p:grpSpPr>
        <p:cxnSp>
          <p:nvCxnSpPr>
            <p:cNvPr id="1054" name="Google Shape;1054;p90"/>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1055" name="Google Shape;1055;p90"/>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1056" name="Google Shape;1056;p90"/>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1057" name="Google Shape;1057;p90"/>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1058" name="Google Shape;1058;p90"/>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1059" name="Google Shape;1059;p90"/>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1060" name="Google Shape;1060;p90"/>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90"/>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9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063"/>
        <p:cNvGrpSpPr/>
        <p:nvPr/>
      </p:nvGrpSpPr>
      <p:grpSpPr>
        <a:xfrm>
          <a:off x="0" y="0"/>
          <a:ext cx="0" cy="0"/>
          <a:chOff x="0" y="0"/>
          <a:chExt cx="0" cy="0"/>
        </a:xfrm>
      </p:grpSpPr>
      <p:sp>
        <p:nvSpPr>
          <p:cNvPr id="1064" name="Google Shape;1064;p9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able of contents">
  <p:cSld name="BLANK_1_1_1_1_1_1">
    <p:bg>
      <p:bgPr>
        <a:blipFill>
          <a:blip r:embed="rId2">
            <a:alphaModFix/>
          </a:blip>
          <a:stretch>
            <a:fillRect/>
          </a:stretch>
        </a:blipFill>
        <a:effectLst/>
      </p:bgPr>
    </p:bg>
    <p:spTree>
      <p:nvGrpSpPr>
        <p:cNvPr id="1" name="Shape 1065"/>
        <p:cNvGrpSpPr/>
        <p:nvPr/>
      </p:nvGrpSpPr>
      <p:grpSpPr>
        <a:xfrm>
          <a:off x="0" y="0"/>
          <a:ext cx="0" cy="0"/>
          <a:chOff x="0" y="0"/>
          <a:chExt cx="0" cy="0"/>
        </a:xfrm>
      </p:grpSpPr>
      <p:sp>
        <p:nvSpPr>
          <p:cNvPr id="1066" name="Google Shape;1066;p92"/>
          <p:cNvSpPr txBox="1">
            <a:spLocks noGrp="1"/>
          </p:cNvSpPr>
          <p:nvPr>
            <p:ph type="title"/>
          </p:nvPr>
        </p:nvSpPr>
        <p:spPr>
          <a:xfrm>
            <a:off x="1380631" y="1148650"/>
            <a:ext cx="28032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7" name="Google Shape;1067;p92"/>
          <p:cNvSpPr txBox="1">
            <a:spLocks noGrp="1"/>
          </p:cNvSpPr>
          <p:nvPr>
            <p:ph type="title" idx="2" hasCustomPrompt="1"/>
          </p:nvPr>
        </p:nvSpPr>
        <p:spPr>
          <a:xfrm>
            <a:off x="4962573" y="2352463"/>
            <a:ext cx="5352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68" name="Google Shape;1068;p92"/>
          <p:cNvSpPr txBox="1">
            <a:spLocks noGrp="1"/>
          </p:cNvSpPr>
          <p:nvPr>
            <p:ph type="subTitle" idx="1"/>
          </p:nvPr>
        </p:nvSpPr>
        <p:spPr>
          <a:xfrm>
            <a:off x="843710" y="1600083"/>
            <a:ext cx="2805600" cy="527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a:endParaRPr/>
          </a:p>
        </p:txBody>
      </p:sp>
      <p:sp>
        <p:nvSpPr>
          <p:cNvPr id="1069" name="Google Shape;1069;p92"/>
          <p:cNvSpPr txBox="1">
            <a:spLocks noGrp="1"/>
          </p:cNvSpPr>
          <p:nvPr>
            <p:ph type="title" idx="3"/>
          </p:nvPr>
        </p:nvSpPr>
        <p:spPr>
          <a:xfrm>
            <a:off x="1378248" y="2352463"/>
            <a:ext cx="28032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70" name="Google Shape;1070;p92"/>
          <p:cNvSpPr txBox="1">
            <a:spLocks noGrp="1"/>
          </p:cNvSpPr>
          <p:nvPr>
            <p:ph type="title" idx="4" hasCustomPrompt="1"/>
          </p:nvPr>
        </p:nvSpPr>
        <p:spPr>
          <a:xfrm>
            <a:off x="840948" y="2352463"/>
            <a:ext cx="5373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1" name="Google Shape;1071;p92"/>
          <p:cNvSpPr txBox="1">
            <a:spLocks noGrp="1"/>
          </p:cNvSpPr>
          <p:nvPr>
            <p:ph type="subTitle" idx="5"/>
          </p:nvPr>
        </p:nvSpPr>
        <p:spPr>
          <a:xfrm>
            <a:off x="840947" y="2803944"/>
            <a:ext cx="2805600" cy="527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a:endParaRPr/>
          </a:p>
        </p:txBody>
      </p:sp>
      <p:sp>
        <p:nvSpPr>
          <p:cNvPr id="1072" name="Google Shape;1072;p92"/>
          <p:cNvSpPr txBox="1">
            <a:spLocks noGrp="1"/>
          </p:cNvSpPr>
          <p:nvPr>
            <p:ph type="title" idx="6"/>
          </p:nvPr>
        </p:nvSpPr>
        <p:spPr>
          <a:xfrm>
            <a:off x="1380631" y="3556275"/>
            <a:ext cx="28032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73" name="Google Shape;1073;p92"/>
          <p:cNvSpPr txBox="1">
            <a:spLocks noGrp="1"/>
          </p:cNvSpPr>
          <p:nvPr>
            <p:ph type="title" idx="7" hasCustomPrompt="1"/>
          </p:nvPr>
        </p:nvSpPr>
        <p:spPr>
          <a:xfrm>
            <a:off x="843091" y="3556275"/>
            <a:ext cx="5373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4" name="Google Shape;1074;p92"/>
          <p:cNvSpPr txBox="1">
            <a:spLocks noGrp="1"/>
          </p:cNvSpPr>
          <p:nvPr>
            <p:ph type="subTitle" idx="8"/>
          </p:nvPr>
        </p:nvSpPr>
        <p:spPr>
          <a:xfrm>
            <a:off x="843710" y="4007804"/>
            <a:ext cx="2805600" cy="527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a:endParaRPr/>
          </a:p>
        </p:txBody>
      </p:sp>
      <p:sp>
        <p:nvSpPr>
          <p:cNvPr id="1075" name="Google Shape;1075;p92"/>
          <p:cNvSpPr txBox="1">
            <a:spLocks noGrp="1"/>
          </p:cNvSpPr>
          <p:nvPr>
            <p:ph type="title" idx="9"/>
          </p:nvPr>
        </p:nvSpPr>
        <p:spPr>
          <a:xfrm>
            <a:off x="5502253" y="1148650"/>
            <a:ext cx="28008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76" name="Google Shape;1076;p92"/>
          <p:cNvSpPr txBox="1">
            <a:spLocks noGrp="1"/>
          </p:cNvSpPr>
          <p:nvPr>
            <p:ph type="title" idx="13" hasCustomPrompt="1"/>
          </p:nvPr>
        </p:nvSpPr>
        <p:spPr>
          <a:xfrm>
            <a:off x="4964707" y="1148650"/>
            <a:ext cx="5352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7" name="Google Shape;1077;p92"/>
          <p:cNvSpPr txBox="1">
            <a:spLocks noGrp="1"/>
          </p:cNvSpPr>
          <p:nvPr>
            <p:ph type="subTitle" idx="14"/>
          </p:nvPr>
        </p:nvSpPr>
        <p:spPr>
          <a:xfrm>
            <a:off x="4965334" y="1600083"/>
            <a:ext cx="2805600" cy="527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a:endParaRPr/>
          </a:p>
        </p:txBody>
      </p:sp>
      <p:sp>
        <p:nvSpPr>
          <p:cNvPr id="1078" name="Google Shape;1078;p92"/>
          <p:cNvSpPr txBox="1">
            <a:spLocks noGrp="1"/>
          </p:cNvSpPr>
          <p:nvPr>
            <p:ph type="title" idx="15"/>
          </p:nvPr>
        </p:nvSpPr>
        <p:spPr>
          <a:xfrm>
            <a:off x="5499872" y="2352463"/>
            <a:ext cx="28008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79" name="Google Shape;1079;p92"/>
          <p:cNvSpPr txBox="1">
            <a:spLocks noGrp="1"/>
          </p:cNvSpPr>
          <p:nvPr>
            <p:ph type="title" idx="16" hasCustomPrompt="1"/>
          </p:nvPr>
        </p:nvSpPr>
        <p:spPr>
          <a:xfrm>
            <a:off x="843091" y="1148650"/>
            <a:ext cx="5373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0" name="Google Shape;1080;p92"/>
          <p:cNvSpPr txBox="1">
            <a:spLocks noGrp="1"/>
          </p:cNvSpPr>
          <p:nvPr>
            <p:ph type="subTitle" idx="17"/>
          </p:nvPr>
        </p:nvSpPr>
        <p:spPr>
          <a:xfrm>
            <a:off x="4962571" y="2803944"/>
            <a:ext cx="2805600" cy="527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a:endParaRPr/>
          </a:p>
        </p:txBody>
      </p:sp>
      <p:sp>
        <p:nvSpPr>
          <p:cNvPr id="1081" name="Google Shape;1081;p92"/>
          <p:cNvSpPr txBox="1">
            <a:spLocks noGrp="1"/>
          </p:cNvSpPr>
          <p:nvPr>
            <p:ph type="title" idx="18"/>
          </p:nvPr>
        </p:nvSpPr>
        <p:spPr>
          <a:xfrm>
            <a:off x="5502253" y="3556275"/>
            <a:ext cx="28008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82" name="Google Shape;1082;p92"/>
          <p:cNvSpPr txBox="1">
            <a:spLocks noGrp="1"/>
          </p:cNvSpPr>
          <p:nvPr>
            <p:ph type="title" idx="19" hasCustomPrompt="1"/>
          </p:nvPr>
        </p:nvSpPr>
        <p:spPr>
          <a:xfrm>
            <a:off x="4964707" y="3556275"/>
            <a:ext cx="5352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3" name="Google Shape;1083;p92"/>
          <p:cNvSpPr txBox="1">
            <a:spLocks noGrp="1"/>
          </p:cNvSpPr>
          <p:nvPr>
            <p:ph type="subTitle" idx="20"/>
          </p:nvPr>
        </p:nvSpPr>
        <p:spPr>
          <a:xfrm>
            <a:off x="4965334" y="4007804"/>
            <a:ext cx="2805600" cy="527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a:endParaRPr/>
          </a:p>
        </p:txBody>
      </p:sp>
      <p:sp>
        <p:nvSpPr>
          <p:cNvPr id="1084" name="Google Shape;1084;p92"/>
          <p:cNvSpPr txBox="1">
            <a:spLocks noGrp="1"/>
          </p:cNvSpPr>
          <p:nvPr>
            <p:ph type="title" idx="21"/>
          </p:nvPr>
        </p:nvSpPr>
        <p:spPr>
          <a:xfrm>
            <a:off x="720000" y="527825"/>
            <a:ext cx="7704000" cy="622800"/>
          </a:xfrm>
          <a:prstGeom prst="rect">
            <a:avLst/>
          </a:prstGeom>
          <a:ln>
            <a:noFill/>
          </a:ln>
        </p:spPr>
        <p:txBody>
          <a:bodyPr spcFirstLastPara="1" wrap="square" lIns="0"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085" name="Google Shape;1085;p92"/>
          <p:cNvGrpSpPr/>
          <p:nvPr/>
        </p:nvGrpSpPr>
        <p:grpSpPr>
          <a:xfrm>
            <a:off x="-35700" y="-30000"/>
            <a:ext cx="9215400" cy="5203500"/>
            <a:chOff x="-35700" y="-30000"/>
            <a:chExt cx="9215400" cy="5203500"/>
          </a:xfrm>
        </p:grpSpPr>
        <p:cxnSp>
          <p:nvCxnSpPr>
            <p:cNvPr id="1086" name="Google Shape;1086;p92"/>
            <p:cNvCxnSpPr/>
            <p:nvPr/>
          </p:nvCxnSpPr>
          <p:spPr>
            <a:xfrm>
              <a:off x="-35700" y="529972"/>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1087" name="Google Shape;1087;p92"/>
            <p:cNvCxnSpPr/>
            <p:nvPr/>
          </p:nvCxnSpPr>
          <p:spPr>
            <a:xfrm>
              <a:off x="8509900" y="2571750"/>
              <a:ext cx="636900" cy="0"/>
            </a:xfrm>
            <a:prstGeom prst="straightConnector1">
              <a:avLst/>
            </a:prstGeom>
            <a:noFill/>
            <a:ln w="9525" cap="flat" cmpd="sng">
              <a:solidFill>
                <a:schemeClr val="dk1"/>
              </a:solidFill>
              <a:prstDash val="solid"/>
              <a:round/>
              <a:headEnd type="none" w="med" len="med"/>
              <a:tailEnd type="none" w="med" len="med"/>
            </a:ln>
          </p:spPr>
        </p:cxnSp>
        <p:cxnSp>
          <p:nvCxnSpPr>
            <p:cNvPr id="1088" name="Google Shape;1088;p92"/>
            <p:cNvCxnSpPr/>
            <p:nvPr/>
          </p:nvCxnSpPr>
          <p:spPr>
            <a:xfrm rot="5400000">
              <a:off x="5912100"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1089" name="Google Shape;1089;p92"/>
          <p:cNvSpPr/>
          <p:nvPr/>
        </p:nvSpPr>
        <p:spPr>
          <a:xfrm>
            <a:off x="8712900" y="124175"/>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9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and text">
  <p:cSld name="CUSTOM_1">
    <p:bg>
      <p:bgPr>
        <a:blipFill>
          <a:blip r:embed="rId2">
            <a:alphaModFix/>
          </a:blip>
          <a:stretch>
            <a:fillRect/>
          </a:stretch>
        </a:blipFill>
        <a:effectLst/>
      </p:bgPr>
    </p:bg>
    <p:spTree>
      <p:nvGrpSpPr>
        <p:cNvPr id="1" name="Shape 1091"/>
        <p:cNvGrpSpPr/>
        <p:nvPr/>
      </p:nvGrpSpPr>
      <p:grpSpPr>
        <a:xfrm>
          <a:off x="0" y="0"/>
          <a:ext cx="0" cy="0"/>
          <a:chOff x="0" y="0"/>
          <a:chExt cx="0" cy="0"/>
        </a:xfrm>
      </p:grpSpPr>
      <p:sp>
        <p:nvSpPr>
          <p:cNvPr id="1092" name="Google Shape;1092;p93"/>
          <p:cNvSpPr txBox="1">
            <a:spLocks noGrp="1"/>
          </p:cNvSpPr>
          <p:nvPr>
            <p:ph type="title"/>
          </p:nvPr>
        </p:nvSpPr>
        <p:spPr>
          <a:xfrm>
            <a:off x="1076100" y="1482813"/>
            <a:ext cx="7002000" cy="1413300"/>
          </a:xfrm>
          <a:prstGeom prst="rect">
            <a:avLst/>
          </a:prstGeom>
        </p:spPr>
        <p:txBody>
          <a:bodyPr spcFirstLastPara="1" wrap="square" lIns="0" tIns="91425" rIns="91425" bIns="91425" anchor="b" anchorCtr="0">
            <a:noAutofit/>
          </a:bodyPr>
          <a:lstStyle>
            <a:lvl1pPr lvl="0" algn="ctr" rtl="0">
              <a:spcBef>
                <a:spcPts val="0"/>
              </a:spcBef>
              <a:spcAft>
                <a:spcPts val="0"/>
              </a:spcAft>
              <a:buSzPts val="3500"/>
              <a:buNone/>
              <a:defRPr sz="10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093" name="Google Shape;1093;p93"/>
          <p:cNvSpPr txBox="1">
            <a:spLocks noGrp="1"/>
          </p:cNvSpPr>
          <p:nvPr>
            <p:ph type="subTitle" idx="1"/>
          </p:nvPr>
        </p:nvSpPr>
        <p:spPr>
          <a:xfrm>
            <a:off x="2045700" y="3106513"/>
            <a:ext cx="5062800" cy="571200"/>
          </a:xfrm>
          <a:prstGeom prst="rect">
            <a:avLst/>
          </a:prstGeom>
        </p:spPr>
        <p:txBody>
          <a:bodyPr spcFirstLastPara="1" wrap="square" lIns="0"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094" name="Google Shape;1094;p93"/>
          <p:cNvGrpSpPr/>
          <p:nvPr/>
        </p:nvGrpSpPr>
        <p:grpSpPr>
          <a:xfrm>
            <a:off x="-35700" y="-30000"/>
            <a:ext cx="9215400" cy="5203500"/>
            <a:chOff x="-35700" y="-30000"/>
            <a:chExt cx="9215400" cy="5203500"/>
          </a:xfrm>
        </p:grpSpPr>
        <p:cxnSp>
          <p:nvCxnSpPr>
            <p:cNvPr id="1095" name="Google Shape;1095;p93"/>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1096" name="Google Shape;1096;p93"/>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1097" name="Google Shape;1097;p93"/>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1098" name="Google Shape;1098;p93"/>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1099" name="Google Shape;1099;p93"/>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1100" name="Google Shape;1100;p93"/>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1101" name="Google Shape;1101;p93"/>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93"/>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9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99"/>
        <p:cNvGrpSpPr/>
        <p:nvPr/>
      </p:nvGrpSpPr>
      <p:grpSpPr>
        <a:xfrm>
          <a:off x="0" y="0"/>
          <a:ext cx="0" cy="0"/>
          <a:chOff x="0" y="0"/>
          <a:chExt cx="0" cy="0"/>
        </a:xfrm>
      </p:grpSpPr>
      <p:sp>
        <p:nvSpPr>
          <p:cNvPr id="100" name="Google Shape;100;p10"/>
          <p:cNvSpPr/>
          <p:nvPr/>
        </p:nvSpPr>
        <p:spPr>
          <a:xfrm rot="10800000">
            <a:off x="-34750" y="-29950"/>
            <a:ext cx="9215400" cy="853500"/>
          </a:xfrm>
          <a:prstGeom prst="rect">
            <a:avLst/>
          </a:prstGeom>
          <a:gradFill>
            <a:gsLst>
              <a:gs pos="0">
                <a:srgbClr val="DDD9D5">
                  <a:alpha val="0"/>
                </a:srgbClr>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a:off x="-34750" y="2591750"/>
            <a:ext cx="9215400" cy="2581500"/>
          </a:xfrm>
          <a:prstGeom prst="rect">
            <a:avLst/>
          </a:prstGeom>
          <a:gradFill>
            <a:gsLst>
              <a:gs pos="0">
                <a:srgbClr val="DDD9D5">
                  <a:alpha val="0"/>
                </a:srgbClr>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txBox="1">
            <a:spLocks noGrp="1"/>
          </p:cNvSpPr>
          <p:nvPr>
            <p:ph type="title"/>
          </p:nvPr>
        </p:nvSpPr>
        <p:spPr>
          <a:xfrm>
            <a:off x="706350" y="3703875"/>
            <a:ext cx="7731300" cy="597000"/>
          </a:xfrm>
          <a:prstGeom prst="rect">
            <a:avLst/>
          </a:prstGeom>
        </p:spPr>
        <p:txBody>
          <a:bodyPr spcFirstLastPara="1" wrap="square" lIns="0"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103" name="Google Shape;103;p10"/>
          <p:cNvGrpSpPr/>
          <p:nvPr/>
        </p:nvGrpSpPr>
        <p:grpSpPr>
          <a:xfrm>
            <a:off x="-35700" y="-30000"/>
            <a:ext cx="9215400" cy="5203500"/>
            <a:chOff x="-35700" y="-30000"/>
            <a:chExt cx="9215400" cy="5203500"/>
          </a:xfrm>
        </p:grpSpPr>
        <p:cxnSp>
          <p:nvCxnSpPr>
            <p:cNvPr id="104" name="Google Shape;104;p10"/>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105" name="Google Shape;105;p10"/>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106" name="Google Shape;106;p10"/>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107" name="Google Shape;107;p10"/>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108" name="Google Shape;108;p10"/>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109" name="Google Shape;109;p10"/>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110" name="Google Shape;110;p10"/>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0"/>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Quote">
  <p:cSld name="BLANK_1_1">
    <p:bg>
      <p:bgPr>
        <a:blipFill>
          <a:blip r:embed="rId2">
            <a:alphaModFix/>
          </a:blip>
          <a:stretch>
            <a:fillRect/>
          </a:stretch>
        </a:blipFill>
        <a:effectLst/>
      </p:bgPr>
    </p:bg>
    <p:spTree>
      <p:nvGrpSpPr>
        <p:cNvPr id="1" name="Shape 1104"/>
        <p:cNvGrpSpPr/>
        <p:nvPr/>
      </p:nvGrpSpPr>
      <p:grpSpPr>
        <a:xfrm>
          <a:off x="0" y="0"/>
          <a:ext cx="0" cy="0"/>
          <a:chOff x="0" y="0"/>
          <a:chExt cx="0" cy="0"/>
        </a:xfrm>
      </p:grpSpPr>
      <p:sp>
        <p:nvSpPr>
          <p:cNvPr id="1105" name="Google Shape;1105;p94"/>
          <p:cNvSpPr txBox="1">
            <a:spLocks noGrp="1"/>
          </p:cNvSpPr>
          <p:nvPr>
            <p:ph type="title"/>
          </p:nvPr>
        </p:nvSpPr>
        <p:spPr>
          <a:xfrm>
            <a:off x="2642550" y="2977131"/>
            <a:ext cx="3858900" cy="531900"/>
          </a:xfrm>
          <a:prstGeom prst="rect">
            <a:avLst/>
          </a:prstGeom>
        </p:spPr>
        <p:txBody>
          <a:bodyPr spcFirstLastPara="1" wrap="square" lIns="0" tIns="91425" rIns="91425" bIns="91425" anchor="t" anchorCtr="0">
            <a:noAutofit/>
          </a:bodyPr>
          <a:lstStyle>
            <a:lvl1pPr lvl="0" algn="ctr" rtl="0">
              <a:spcBef>
                <a:spcPts val="0"/>
              </a:spcBef>
              <a:spcAft>
                <a:spcPts val="0"/>
              </a:spcAft>
              <a:buSzPts val="30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106" name="Google Shape;1106;p94"/>
          <p:cNvSpPr txBox="1">
            <a:spLocks noGrp="1"/>
          </p:cNvSpPr>
          <p:nvPr>
            <p:ph type="subTitle" idx="1"/>
          </p:nvPr>
        </p:nvSpPr>
        <p:spPr>
          <a:xfrm>
            <a:off x="1714500" y="1634469"/>
            <a:ext cx="5715000" cy="1203000"/>
          </a:xfrm>
          <a:prstGeom prst="rect">
            <a:avLst/>
          </a:prstGeom>
        </p:spPr>
        <p:txBody>
          <a:bodyPr spcFirstLastPara="1" wrap="square" lIns="0" tIns="91425" rIns="91425" bIns="91425" anchor="b" anchorCtr="0">
            <a:noAutofit/>
          </a:bodyPr>
          <a:lstStyle>
            <a:lvl1pPr lvl="0" algn="ctr" rtl="0">
              <a:lnSpc>
                <a:spcPct val="100000"/>
              </a:lnSpc>
              <a:spcBef>
                <a:spcPts val="0"/>
              </a:spcBef>
              <a:spcAft>
                <a:spcPts val="0"/>
              </a:spcAft>
              <a:buSzPts val="3000"/>
              <a:buNone/>
              <a:defRPr sz="22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grpSp>
        <p:nvGrpSpPr>
          <p:cNvPr id="1107" name="Google Shape;1107;p94"/>
          <p:cNvGrpSpPr/>
          <p:nvPr/>
        </p:nvGrpSpPr>
        <p:grpSpPr>
          <a:xfrm>
            <a:off x="-35700" y="-30000"/>
            <a:ext cx="9215400" cy="5203500"/>
            <a:chOff x="-35700" y="-30000"/>
            <a:chExt cx="9215400" cy="5203500"/>
          </a:xfrm>
        </p:grpSpPr>
        <p:cxnSp>
          <p:nvCxnSpPr>
            <p:cNvPr id="1108" name="Google Shape;1108;p94"/>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1109" name="Google Shape;1109;p94"/>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1110" name="Google Shape;1110;p94"/>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1111" name="Google Shape;1111;p94"/>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1112" name="Google Shape;1112;p94"/>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1113" name="Google Shape;1113;p94"/>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1114" name="Google Shape;1114;p94"/>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94"/>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9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itle and text 1">
  <p:cSld name="CUSTOM">
    <p:bg>
      <p:bgPr>
        <a:blipFill>
          <a:blip r:embed="rId2">
            <a:alphaModFix/>
          </a:blip>
          <a:stretch>
            <a:fillRect/>
          </a:stretch>
        </a:blipFill>
        <a:effectLst/>
      </p:bgPr>
    </p:bg>
    <p:spTree>
      <p:nvGrpSpPr>
        <p:cNvPr id="1" name="Shape 1117"/>
        <p:cNvGrpSpPr/>
        <p:nvPr/>
      </p:nvGrpSpPr>
      <p:grpSpPr>
        <a:xfrm>
          <a:off x="0" y="0"/>
          <a:ext cx="0" cy="0"/>
          <a:chOff x="0" y="0"/>
          <a:chExt cx="0" cy="0"/>
        </a:xfrm>
      </p:grpSpPr>
      <p:sp>
        <p:nvSpPr>
          <p:cNvPr id="1118" name="Google Shape;1118;p95"/>
          <p:cNvSpPr txBox="1">
            <a:spLocks noGrp="1"/>
          </p:cNvSpPr>
          <p:nvPr>
            <p:ph type="title"/>
          </p:nvPr>
        </p:nvSpPr>
        <p:spPr>
          <a:xfrm flipH="1">
            <a:off x="4638075" y="1477141"/>
            <a:ext cx="3692100" cy="1480200"/>
          </a:xfrm>
          <a:prstGeom prst="rect">
            <a:avLst/>
          </a:prstGeom>
        </p:spPr>
        <p:txBody>
          <a:bodyPr spcFirstLastPara="1" wrap="square" lIns="0"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19" name="Google Shape;1119;p95"/>
          <p:cNvSpPr txBox="1">
            <a:spLocks noGrp="1"/>
          </p:cNvSpPr>
          <p:nvPr>
            <p:ph type="subTitle" idx="1"/>
          </p:nvPr>
        </p:nvSpPr>
        <p:spPr>
          <a:xfrm flipH="1">
            <a:off x="4637975" y="3130175"/>
            <a:ext cx="3525900" cy="810900"/>
          </a:xfrm>
          <a:prstGeom prst="rect">
            <a:avLst/>
          </a:prstGeom>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120" name="Google Shape;1120;p95"/>
          <p:cNvGrpSpPr/>
          <p:nvPr/>
        </p:nvGrpSpPr>
        <p:grpSpPr>
          <a:xfrm>
            <a:off x="-35700" y="-30000"/>
            <a:ext cx="9215400" cy="5203500"/>
            <a:chOff x="-35700" y="-30000"/>
            <a:chExt cx="9215400" cy="5203500"/>
          </a:xfrm>
        </p:grpSpPr>
        <p:cxnSp>
          <p:nvCxnSpPr>
            <p:cNvPr id="1121" name="Google Shape;1121;p95"/>
            <p:cNvCxnSpPr/>
            <p:nvPr/>
          </p:nvCxnSpPr>
          <p:spPr>
            <a:xfrm>
              <a:off x="-35700" y="529972"/>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1122" name="Google Shape;1122;p95"/>
            <p:cNvCxnSpPr/>
            <p:nvPr/>
          </p:nvCxnSpPr>
          <p:spPr>
            <a:xfrm rot="5400000">
              <a:off x="-1965275"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1123" name="Google Shape;1123;p95"/>
          <p:cNvSpPr/>
          <p:nvPr/>
        </p:nvSpPr>
        <p:spPr>
          <a:xfrm>
            <a:off x="181925" y="124175"/>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9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and text 2">
  <p:cSld name="CUSTOM_4_1">
    <p:bg>
      <p:bgPr>
        <a:blipFill>
          <a:blip r:embed="rId2">
            <a:alphaModFix/>
          </a:blip>
          <a:stretch>
            <a:fillRect/>
          </a:stretch>
        </a:blipFill>
        <a:effectLst/>
      </p:bgPr>
    </p:bg>
    <p:spTree>
      <p:nvGrpSpPr>
        <p:cNvPr id="1" name="Shape 1125"/>
        <p:cNvGrpSpPr/>
        <p:nvPr/>
      </p:nvGrpSpPr>
      <p:grpSpPr>
        <a:xfrm>
          <a:off x="0" y="0"/>
          <a:ext cx="0" cy="0"/>
          <a:chOff x="0" y="0"/>
          <a:chExt cx="0" cy="0"/>
        </a:xfrm>
      </p:grpSpPr>
      <p:sp>
        <p:nvSpPr>
          <p:cNvPr id="1126" name="Google Shape;1126;p96"/>
          <p:cNvSpPr txBox="1">
            <a:spLocks noGrp="1"/>
          </p:cNvSpPr>
          <p:nvPr>
            <p:ph type="title"/>
          </p:nvPr>
        </p:nvSpPr>
        <p:spPr>
          <a:xfrm>
            <a:off x="880000" y="1353625"/>
            <a:ext cx="3571200" cy="1198800"/>
          </a:xfrm>
          <a:prstGeom prst="rect">
            <a:avLst/>
          </a:prstGeom>
        </p:spPr>
        <p:txBody>
          <a:bodyPr spcFirstLastPara="1" wrap="square" lIns="0"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27" name="Google Shape;1127;p96"/>
          <p:cNvSpPr txBox="1">
            <a:spLocks noGrp="1"/>
          </p:cNvSpPr>
          <p:nvPr>
            <p:ph type="subTitle" idx="1"/>
          </p:nvPr>
        </p:nvSpPr>
        <p:spPr>
          <a:xfrm>
            <a:off x="879825" y="2709575"/>
            <a:ext cx="3353700" cy="1080300"/>
          </a:xfrm>
          <a:prstGeom prst="rect">
            <a:avLst/>
          </a:prstGeom>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128" name="Google Shape;1128;p96"/>
          <p:cNvGrpSpPr/>
          <p:nvPr/>
        </p:nvGrpSpPr>
        <p:grpSpPr>
          <a:xfrm>
            <a:off x="-35700" y="-30000"/>
            <a:ext cx="9215400" cy="5203500"/>
            <a:chOff x="-35700" y="-30000"/>
            <a:chExt cx="9215400" cy="5203500"/>
          </a:xfrm>
        </p:grpSpPr>
        <p:cxnSp>
          <p:nvCxnSpPr>
            <p:cNvPr id="1129" name="Google Shape;1129;p96"/>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1130" name="Google Shape;1130;p96"/>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1131" name="Google Shape;1131;p96"/>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1132" name="Google Shape;1132;p96"/>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1133" name="Google Shape;1133;p96"/>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1134" name="Google Shape;1134;p96"/>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1135" name="Google Shape;1135;p96"/>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96"/>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9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itle and three columns">
  <p:cSld name="CUSTOM_6">
    <p:bg>
      <p:bgPr>
        <a:blipFill>
          <a:blip r:embed="rId2">
            <a:alphaModFix/>
          </a:blip>
          <a:stretch>
            <a:fillRect/>
          </a:stretch>
        </a:blipFill>
        <a:effectLst/>
      </p:bgPr>
    </p:bg>
    <p:spTree>
      <p:nvGrpSpPr>
        <p:cNvPr id="1" name="Shape 1138"/>
        <p:cNvGrpSpPr/>
        <p:nvPr/>
      </p:nvGrpSpPr>
      <p:grpSpPr>
        <a:xfrm>
          <a:off x="0" y="0"/>
          <a:ext cx="0" cy="0"/>
          <a:chOff x="0" y="0"/>
          <a:chExt cx="0" cy="0"/>
        </a:xfrm>
      </p:grpSpPr>
      <p:grpSp>
        <p:nvGrpSpPr>
          <p:cNvPr id="1139" name="Google Shape;1139;p97"/>
          <p:cNvGrpSpPr/>
          <p:nvPr/>
        </p:nvGrpSpPr>
        <p:grpSpPr>
          <a:xfrm>
            <a:off x="-35700" y="-30000"/>
            <a:ext cx="9215400" cy="5203500"/>
            <a:chOff x="-35700" y="-30000"/>
            <a:chExt cx="9215400" cy="5203500"/>
          </a:xfrm>
        </p:grpSpPr>
        <p:cxnSp>
          <p:nvCxnSpPr>
            <p:cNvPr id="1140" name="Google Shape;1140;p97"/>
            <p:cNvCxnSpPr/>
            <p:nvPr/>
          </p:nvCxnSpPr>
          <p:spPr>
            <a:xfrm>
              <a:off x="-21425" y="2571750"/>
              <a:ext cx="653400" cy="0"/>
            </a:xfrm>
            <a:prstGeom prst="straightConnector1">
              <a:avLst/>
            </a:prstGeom>
            <a:noFill/>
            <a:ln w="9525" cap="flat" cmpd="sng">
              <a:solidFill>
                <a:schemeClr val="dk1"/>
              </a:solidFill>
              <a:prstDash val="solid"/>
              <a:round/>
              <a:headEnd type="none" w="med" len="med"/>
              <a:tailEnd type="none" w="med" len="med"/>
            </a:ln>
          </p:spPr>
        </p:cxnSp>
        <p:cxnSp>
          <p:nvCxnSpPr>
            <p:cNvPr id="1141" name="Google Shape;1141;p97"/>
            <p:cNvCxnSpPr/>
            <p:nvPr/>
          </p:nvCxnSpPr>
          <p:spPr>
            <a:xfrm>
              <a:off x="-35700" y="529972"/>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1142" name="Google Shape;1142;p97"/>
            <p:cNvCxnSpPr/>
            <p:nvPr/>
          </p:nvCxnSpPr>
          <p:spPr>
            <a:xfrm rot="5400000">
              <a:off x="-1965275"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1143" name="Google Shape;1143;p97"/>
          <p:cNvSpPr/>
          <p:nvPr/>
        </p:nvSpPr>
        <p:spPr>
          <a:xfrm>
            <a:off x="181925" y="124175"/>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97"/>
          <p:cNvSpPr txBox="1">
            <a:spLocks noGrp="1"/>
          </p:cNvSpPr>
          <p:nvPr>
            <p:ph type="title"/>
          </p:nvPr>
        </p:nvSpPr>
        <p:spPr>
          <a:xfrm>
            <a:off x="1094861" y="1101325"/>
            <a:ext cx="6954300" cy="527700"/>
          </a:xfrm>
          <a:prstGeom prst="rect">
            <a:avLst/>
          </a:prstGeom>
        </p:spPr>
        <p:txBody>
          <a:bodyPr spcFirstLastPara="1" wrap="square" lIns="0" tIns="91425" rIns="91425" bIns="91425" anchor="b"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45" name="Google Shape;1145;p97"/>
          <p:cNvSpPr txBox="1">
            <a:spLocks noGrp="1"/>
          </p:cNvSpPr>
          <p:nvPr>
            <p:ph type="subTitle" idx="1"/>
          </p:nvPr>
        </p:nvSpPr>
        <p:spPr>
          <a:xfrm>
            <a:off x="1094861" y="1506475"/>
            <a:ext cx="6954300" cy="776400"/>
          </a:xfrm>
          <a:prstGeom prst="rect">
            <a:avLst/>
          </a:prstGeom>
        </p:spPr>
        <p:txBody>
          <a:bodyPr spcFirstLastPara="1" wrap="square" lIns="0"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6" name="Google Shape;1146;p97"/>
          <p:cNvSpPr txBox="1">
            <a:spLocks noGrp="1"/>
          </p:cNvSpPr>
          <p:nvPr>
            <p:ph type="title" idx="2"/>
          </p:nvPr>
        </p:nvSpPr>
        <p:spPr>
          <a:xfrm>
            <a:off x="1094861" y="2282875"/>
            <a:ext cx="6954300" cy="527700"/>
          </a:xfrm>
          <a:prstGeom prst="rect">
            <a:avLst/>
          </a:prstGeom>
        </p:spPr>
        <p:txBody>
          <a:bodyPr spcFirstLastPara="1" wrap="square" lIns="0" tIns="91425" rIns="91425" bIns="91425" anchor="b"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47" name="Google Shape;1147;p97"/>
          <p:cNvSpPr txBox="1">
            <a:spLocks noGrp="1"/>
          </p:cNvSpPr>
          <p:nvPr>
            <p:ph type="subTitle" idx="3"/>
          </p:nvPr>
        </p:nvSpPr>
        <p:spPr>
          <a:xfrm>
            <a:off x="1094861" y="2688025"/>
            <a:ext cx="6954300" cy="776400"/>
          </a:xfrm>
          <a:prstGeom prst="rect">
            <a:avLst/>
          </a:prstGeom>
        </p:spPr>
        <p:txBody>
          <a:bodyPr spcFirstLastPara="1" wrap="square" lIns="0"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8" name="Google Shape;1148;p97"/>
          <p:cNvSpPr txBox="1">
            <a:spLocks noGrp="1"/>
          </p:cNvSpPr>
          <p:nvPr>
            <p:ph type="title" idx="4"/>
          </p:nvPr>
        </p:nvSpPr>
        <p:spPr>
          <a:xfrm>
            <a:off x="1094861" y="3464425"/>
            <a:ext cx="6954300" cy="527700"/>
          </a:xfrm>
          <a:prstGeom prst="rect">
            <a:avLst/>
          </a:prstGeom>
        </p:spPr>
        <p:txBody>
          <a:bodyPr spcFirstLastPara="1" wrap="square" lIns="0" tIns="91425" rIns="91425" bIns="91425" anchor="b"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49" name="Google Shape;1149;p97"/>
          <p:cNvSpPr txBox="1">
            <a:spLocks noGrp="1"/>
          </p:cNvSpPr>
          <p:nvPr>
            <p:ph type="subTitle" idx="5"/>
          </p:nvPr>
        </p:nvSpPr>
        <p:spPr>
          <a:xfrm>
            <a:off x="1094861" y="3869575"/>
            <a:ext cx="6954300" cy="776400"/>
          </a:xfrm>
          <a:prstGeom prst="rect">
            <a:avLst/>
          </a:prstGeom>
        </p:spPr>
        <p:txBody>
          <a:bodyPr spcFirstLastPara="1" wrap="square" lIns="0"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0" name="Google Shape;1150;p97"/>
          <p:cNvSpPr txBox="1">
            <a:spLocks noGrp="1"/>
          </p:cNvSpPr>
          <p:nvPr>
            <p:ph type="title" idx="6"/>
          </p:nvPr>
        </p:nvSpPr>
        <p:spPr>
          <a:xfrm>
            <a:off x="720000" y="527825"/>
            <a:ext cx="7704000" cy="622800"/>
          </a:xfrm>
          <a:prstGeom prst="rect">
            <a:avLst/>
          </a:prstGeom>
          <a:ln>
            <a:noFill/>
          </a:ln>
        </p:spPr>
        <p:txBody>
          <a:bodyPr spcFirstLastPara="1" wrap="square" lIns="0"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51" name="Google Shape;1151;p9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and two columns 1">
  <p:cSld name="CUSTOM_6_1">
    <p:bg>
      <p:bgPr>
        <a:blipFill>
          <a:blip r:embed="rId2">
            <a:alphaModFix/>
          </a:blip>
          <a:stretch>
            <a:fillRect/>
          </a:stretch>
        </a:blipFill>
        <a:effectLst/>
      </p:bgPr>
    </p:bg>
    <p:spTree>
      <p:nvGrpSpPr>
        <p:cNvPr id="1" name="Shape 1152"/>
        <p:cNvGrpSpPr/>
        <p:nvPr/>
      </p:nvGrpSpPr>
      <p:grpSpPr>
        <a:xfrm>
          <a:off x="0" y="0"/>
          <a:ext cx="0" cy="0"/>
          <a:chOff x="0" y="0"/>
          <a:chExt cx="0" cy="0"/>
        </a:xfrm>
      </p:grpSpPr>
      <p:sp>
        <p:nvSpPr>
          <p:cNvPr id="1153" name="Google Shape;1153;p98"/>
          <p:cNvSpPr txBox="1">
            <a:spLocks noGrp="1"/>
          </p:cNvSpPr>
          <p:nvPr>
            <p:ph type="body" idx="1"/>
          </p:nvPr>
        </p:nvSpPr>
        <p:spPr>
          <a:xfrm>
            <a:off x="719975" y="1922886"/>
            <a:ext cx="3780600" cy="2562900"/>
          </a:xfrm>
          <a:prstGeom prst="rect">
            <a:avLst/>
          </a:prstGeom>
        </p:spPr>
        <p:txBody>
          <a:bodyPr spcFirstLastPara="1" wrap="square" lIns="0" tIns="91425" rIns="91425" bIns="91425" anchor="t" anchorCtr="0">
            <a:noAutofit/>
          </a:bodyPr>
          <a:lstStyle>
            <a:lvl1pPr marL="457200" lvl="0" indent="-304800" rtl="0">
              <a:lnSpc>
                <a:spcPct val="100000"/>
              </a:lnSpc>
              <a:spcBef>
                <a:spcPts val="0"/>
              </a:spcBef>
              <a:spcAft>
                <a:spcPts val="0"/>
              </a:spcAft>
              <a:buSzPts val="12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1600"/>
              </a:spcBef>
              <a:spcAft>
                <a:spcPts val="0"/>
              </a:spcAft>
              <a:buSzPts val="1200"/>
              <a:buChar char="■"/>
              <a:defRPr/>
            </a:lvl3pPr>
            <a:lvl4pPr marL="1828800" lvl="3" indent="-304800" rtl="0">
              <a:lnSpc>
                <a:spcPct val="115000"/>
              </a:lnSpc>
              <a:spcBef>
                <a:spcPts val="1600"/>
              </a:spcBef>
              <a:spcAft>
                <a:spcPts val="0"/>
              </a:spcAft>
              <a:buSzPts val="1200"/>
              <a:buChar char="●"/>
              <a:defRPr/>
            </a:lvl4pPr>
            <a:lvl5pPr marL="2286000" lvl="4" indent="-304800" rtl="0">
              <a:lnSpc>
                <a:spcPct val="115000"/>
              </a:lnSpc>
              <a:spcBef>
                <a:spcPts val="1600"/>
              </a:spcBef>
              <a:spcAft>
                <a:spcPts val="0"/>
              </a:spcAft>
              <a:buSzPts val="1200"/>
              <a:buChar char="○"/>
              <a:defRPr/>
            </a:lvl5pPr>
            <a:lvl6pPr marL="2743200" lvl="5" indent="-304800" rtl="0">
              <a:lnSpc>
                <a:spcPct val="115000"/>
              </a:lnSpc>
              <a:spcBef>
                <a:spcPts val="1600"/>
              </a:spcBef>
              <a:spcAft>
                <a:spcPts val="0"/>
              </a:spcAft>
              <a:buSzPts val="1200"/>
              <a:buChar char="■"/>
              <a:defRPr/>
            </a:lvl6pPr>
            <a:lvl7pPr marL="3200400" lvl="6" indent="-304800" rtl="0">
              <a:lnSpc>
                <a:spcPct val="115000"/>
              </a:lnSpc>
              <a:spcBef>
                <a:spcPts val="1600"/>
              </a:spcBef>
              <a:spcAft>
                <a:spcPts val="0"/>
              </a:spcAft>
              <a:buSzPts val="1200"/>
              <a:buChar char="●"/>
              <a:defRPr/>
            </a:lvl7pPr>
            <a:lvl8pPr marL="3657600" lvl="7" indent="-304800" rtl="0">
              <a:lnSpc>
                <a:spcPct val="115000"/>
              </a:lnSpc>
              <a:spcBef>
                <a:spcPts val="1600"/>
              </a:spcBef>
              <a:spcAft>
                <a:spcPts val="0"/>
              </a:spcAft>
              <a:buSzPts val="1200"/>
              <a:buChar char="○"/>
              <a:defRPr/>
            </a:lvl8pPr>
            <a:lvl9pPr marL="4114800" lvl="8" indent="-304800" rtl="0">
              <a:lnSpc>
                <a:spcPct val="115000"/>
              </a:lnSpc>
              <a:spcBef>
                <a:spcPts val="1600"/>
              </a:spcBef>
              <a:spcAft>
                <a:spcPts val="1600"/>
              </a:spcAft>
              <a:buSzPts val="1200"/>
              <a:buChar char="■"/>
              <a:defRPr/>
            </a:lvl9pPr>
          </a:lstStyle>
          <a:p>
            <a:endParaRPr/>
          </a:p>
        </p:txBody>
      </p:sp>
      <p:sp>
        <p:nvSpPr>
          <p:cNvPr id="1154" name="Google Shape;1154;p98"/>
          <p:cNvSpPr txBox="1">
            <a:spLocks noGrp="1"/>
          </p:cNvSpPr>
          <p:nvPr>
            <p:ph type="body" idx="2"/>
          </p:nvPr>
        </p:nvSpPr>
        <p:spPr>
          <a:xfrm>
            <a:off x="4742425" y="1922886"/>
            <a:ext cx="3681600" cy="2562900"/>
          </a:xfrm>
          <a:prstGeom prst="rect">
            <a:avLst/>
          </a:prstGeom>
        </p:spPr>
        <p:txBody>
          <a:bodyPr spcFirstLastPara="1" wrap="square" lIns="0" tIns="91425" rIns="91425" bIns="91425" anchor="t" anchorCtr="0">
            <a:noAutofit/>
          </a:bodyPr>
          <a:lstStyle>
            <a:lvl1pPr marL="457200" lvl="0" indent="-304800" rtl="0">
              <a:lnSpc>
                <a:spcPct val="100000"/>
              </a:lnSpc>
              <a:spcBef>
                <a:spcPts val="0"/>
              </a:spcBef>
              <a:spcAft>
                <a:spcPts val="0"/>
              </a:spcAft>
              <a:buSzPts val="12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1600"/>
              </a:spcBef>
              <a:spcAft>
                <a:spcPts val="0"/>
              </a:spcAft>
              <a:buSzPts val="1200"/>
              <a:buChar char="■"/>
              <a:defRPr/>
            </a:lvl3pPr>
            <a:lvl4pPr marL="1828800" lvl="3" indent="-304800" rtl="0">
              <a:lnSpc>
                <a:spcPct val="115000"/>
              </a:lnSpc>
              <a:spcBef>
                <a:spcPts val="1600"/>
              </a:spcBef>
              <a:spcAft>
                <a:spcPts val="0"/>
              </a:spcAft>
              <a:buSzPts val="1200"/>
              <a:buChar char="●"/>
              <a:defRPr/>
            </a:lvl4pPr>
            <a:lvl5pPr marL="2286000" lvl="4" indent="-304800" rtl="0">
              <a:lnSpc>
                <a:spcPct val="115000"/>
              </a:lnSpc>
              <a:spcBef>
                <a:spcPts val="1600"/>
              </a:spcBef>
              <a:spcAft>
                <a:spcPts val="0"/>
              </a:spcAft>
              <a:buSzPts val="1200"/>
              <a:buChar char="○"/>
              <a:defRPr/>
            </a:lvl5pPr>
            <a:lvl6pPr marL="2743200" lvl="5" indent="-304800" rtl="0">
              <a:lnSpc>
                <a:spcPct val="115000"/>
              </a:lnSpc>
              <a:spcBef>
                <a:spcPts val="1600"/>
              </a:spcBef>
              <a:spcAft>
                <a:spcPts val="0"/>
              </a:spcAft>
              <a:buSzPts val="1200"/>
              <a:buChar char="■"/>
              <a:defRPr/>
            </a:lvl6pPr>
            <a:lvl7pPr marL="3200400" lvl="6" indent="-304800" rtl="0">
              <a:lnSpc>
                <a:spcPct val="115000"/>
              </a:lnSpc>
              <a:spcBef>
                <a:spcPts val="1600"/>
              </a:spcBef>
              <a:spcAft>
                <a:spcPts val="0"/>
              </a:spcAft>
              <a:buSzPts val="1200"/>
              <a:buChar char="●"/>
              <a:defRPr/>
            </a:lvl7pPr>
            <a:lvl8pPr marL="3657600" lvl="7" indent="-304800" rtl="0">
              <a:lnSpc>
                <a:spcPct val="115000"/>
              </a:lnSpc>
              <a:spcBef>
                <a:spcPts val="1600"/>
              </a:spcBef>
              <a:spcAft>
                <a:spcPts val="0"/>
              </a:spcAft>
              <a:buSzPts val="1200"/>
              <a:buChar char="○"/>
              <a:defRPr/>
            </a:lvl8pPr>
            <a:lvl9pPr marL="4114800" lvl="8" indent="-304800" rtl="0">
              <a:lnSpc>
                <a:spcPct val="115000"/>
              </a:lnSpc>
              <a:spcBef>
                <a:spcPts val="1600"/>
              </a:spcBef>
              <a:spcAft>
                <a:spcPts val="1600"/>
              </a:spcAft>
              <a:buSzPts val="1200"/>
              <a:buChar char="■"/>
              <a:defRPr/>
            </a:lvl9pPr>
          </a:lstStyle>
          <a:p>
            <a:endParaRPr/>
          </a:p>
        </p:txBody>
      </p:sp>
      <p:sp>
        <p:nvSpPr>
          <p:cNvPr id="1155" name="Google Shape;1155;p98"/>
          <p:cNvSpPr txBox="1">
            <a:spLocks noGrp="1"/>
          </p:cNvSpPr>
          <p:nvPr>
            <p:ph type="title"/>
          </p:nvPr>
        </p:nvSpPr>
        <p:spPr>
          <a:xfrm>
            <a:off x="720000" y="1521225"/>
            <a:ext cx="3780600" cy="4119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3500"/>
              <a:buNone/>
              <a:defRPr sz="2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56" name="Google Shape;1156;p98"/>
          <p:cNvSpPr txBox="1">
            <a:spLocks noGrp="1"/>
          </p:cNvSpPr>
          <p:nvPr>
            <p:ph type="title" idx="3"/>
          </p:nvPr>
        </p:nvSpPr>
        <p:spPr>
          <a:xfrm>
            <a:off x="4742425" y="1521225"/>
            <a:ext cx="3681600" cy="4119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3500"/>
              <a:buNone/>
              <a:defRPr sz="2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57" name="Google Shape;1157;p98"/>
          <p:cNvSpPr txBox="1">
            <a:spLocks noGrp="1"/>
          </p:cNvSpPr>
          <p:nvPr>
            <p:ph type="title" idx="4"/>
          </p:nvPr>
        </p:nvSpPr>
        <p:spPr>
          <a:xfrm>
            <a:off x="720000" y="527825"/>
            <a:ext cx="7704000" cy="622800"/>
          </a:xfrm>
          <a:prstGeom prst="rect">
            <a:avLst/>
          </a:prstGeom>
          <a:ln>
            <a:noFill/>
          </a:ln>
        </p:spPr>
        <p:txBody>
          <a:bodyPr spcFirstLastPara="1" wrap="square" lIns="0"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158" name="Google Shape;1158;p98"/>
          <p:cNvGrpSpPr/>
          <p:nvPr/>
        </p:nvGrpSpPr>
        <p:grpSpPr>
          <a:xfrm>
            <a:off x="-35700" y="-30000"/>
            <a:ext cx="9215400" cy="5203500"/>
            <a:chOff x="-35700" y="-30000"/>
            <a:chExt cx="9215400" cy="5203500"/>
          </a:xfrm>
        </p:grpSpPr>
        <p:cxnSp>
          <p:nvCxnSpPr>
            <p:cNvPr id="1159" name="Google Shape;1159;p98"/>
            <p:cNvCxnSpPr/>
            <p:nvPr/>
          </p:nvCxnSpPr>
          <p:spPr>
            <a:xfrm>
              <a:off x="-21425" y="2571750"/>
              <a:ext cx="653400" cy="0"/>
            </a:xfrm>
            <a:prstGeom prst="straightConnector1">
              <a:avLst/>
            </a:prstGeom>
            <a:noFill/>
            <a:ln w="9525" cap="flat" cmpd="sng">
              <a:solidFill>
                <a:schemeClr val="dk1"/>
              </a:solidFill>
              <a:prstDash val="solid"/>
              <a:round/>
              <a:headEnd type="none" w="med" len="med"/>
              <a:tailEnd type="none" w="med" len="med"/>
            </a:ln>
          </p:spPr>
        </p:cxnSp>
        <p:cxnSp>
          <p:nvCxnSpPr>
            <p:cNvPr id="1160" name="Google Shape;1160;p98"/>
            <p:cNvCxnSpPr/>
            <p:nvPr/>
          </p:nvCxnSpPr>
          <p:spPr>
            <a:xfrm>
              <a:off x="-35700" y="529972"/>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1161" name="Google Shape;1161;p98"/>
            <p:cNvCxnSpPr/>
            <p:nvPr/>
          </p:nvCxnSpPr>
          <p:spPr>
            <a:xfrm rot="5400000">
              <a:off x="-1965275"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1162" name="Google Shape;1162;p9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le and four columns">
  <p:cSld name="CUSTOM_5_1">
    <p:bg>
      <p:bgPr>
        <a:blipFill>
          <a:blip r:embed="rId2">
            <a:alphaModFix/>
          </a:blip>
          <a:stretch>
            <a:fillRect/>
          </a:stretch>
        </a:blipFill>
        <a:effectLst/>
      </p:bgPr>
    </p:bg>
    <p:spTree>
      <p:nvGrpSpPr>
        <p:cNvPr id="1" name="Shape 1163"/>
        <p:cNvGrpSpPr/>
        <p:nvPr/>
      </p:nvGrpSpPr>
      <p:grpSpPr>
        <a:xfrm>
          <a:off x="0" y="0"/>
          <a:ext cx="0" cy="0"/>
          <a:chOff x="0" y="0"/>
          <a:chExt cx="0" cy="0"/>
        </a:xfrm>
      </p:grpSpPr>
      <p:sp>
        <p:nvSpPr>
          <p:cNvPr id="1164" name="Google Shape;1164;p99"/>
          <p:cNvSpPr txBox="1">
            <a:spLocks noGrp="1"/>
          </p:cNvSpPr>
          <p:nvPr>
            <p:ph type="title"/>
          </p:nvPr>
        </p:nvSpPr>
        <p:spPr>
          <a:xfrm flipH="1">
            <a:off x="1071619" y="1652134"/>
            <a:ext cx="2120700" cy="393600"/>
          </a:xfrm>
          <a:prstGeom prst="rect">
            <a:avLst/>
          </a:prstGeom>
          <a:ln>
            <a:noFill/>
          </a:ln>
        </p:spPr>
        <p:txBody>
          <a:bodyPr spcFirstLastPara="1" wrap="square" lIns="0" tIns="91425" rIns="91425" bIns="91425" anchor="b" anchorCtr="0">
            <a:noAutofit/>
          </a:bodyPr>
          <a:lstStyle>
            <a:lvl1pPr lvl="0" algn="r" rtl="0">
              <a:spcBef>
                <a:spcPts val="0"/>
              </a:spcBef>
              <a:spcAft>
                <a:spcPts val="0"/>
              </a:spcAft>
              <a:buSzPts val="3500"/>
              <a:buNone/>
              <a:defRPr sz="2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165" name="Google Shape;1165;p99"/>
          <p:cNvSpPr txBox="1">
            <a:spLocks noGrp="1"/>
          </p:cNvSpPr>
          <p:nvPr>
            <p:ph type="subTitle" idx="1"/>
          </p:nvPr>
        </p:nvSpPr>
        <p:spPr>
          <a:xfrm flipH="1">
            <a:off x="1071619" y="1934000"/>
            <a:ext cx="2120700" cy="572700"/>
          </a:xfrm>
          <a:prstGeom prst="rect">
            <a:avLst/>
          </a:prstGeom>
          <a:ln>
            <a:noFill/>
          </a:ln>
        </p:spPr>
        <p:txBody>
          <a:bodyPr spcFirstLastPara="1" wrap="square" lIns="0" tIns="91425" rIns="91425" bIns="91425" anchor="t" anchorCtr="0">
            <a:noAutofit/>
          </a:bodyPr>
          <a:lstStyle>
            <a:lvl1pPr lvl="0" algn="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166" name="Google Shape;1166;p99"/>
          <p:cNvSpPr txBox="1">
            <a:spLocks noGrp="1"/>
          </p:cNvSpPr>
          <p:nvPr>
            <p:ph type="title" idx="2"/>
          </p:nvPr>
        </p:nvSpPr>
        <p:spPr>
          <a:xfrm flipH="1">
            <a:off x="1071619" y="3284934"/>
            <a:ext cx="2120700" cy="393600"/>
          </a:xfrm>
          <a:prstGeom prst="rect">
            <a:avLst/>
          </a:prstGeom>
          <a:ln>
            <a:noFill/>
          </a:ln>
        </p:spPr>
        <p:txBody>
          <a:bodyPr spcFirstLastPara="1" wrap="square" lIns="0" tIns="91425" rIns="91425" bIns="91425" anchor="b" anchorCtr="0">
            <a:noAutofit/>
          </a:bodyPr>
          <a:lstStyle>
            <a:lvl1pPr lvl="0" algn="r" rtl="0">
              <a:spcBef>
                <a:spcPts val="0"/>
              </a:spcBef>
              <a:spcAft>
                <a:spcPts val="0"/>
              </a:spcAft>
              <a:buSzPts val="3500"/>
              <a:buNone/>
              <a:defRPr sz="2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167" name="Google Shape;1167;p99"/>
          <p:cNvSpPr txBox="1">
            <a:spLocks noGrp="1"/>
          </p:cNvSpPr>
          <p:nvPr>
            <p:ph type="subTitle" idx="3"/>
          </p:nvPr>
        </p:nvSpPr>
        <p:spPr>
          <a:xfrm flipH="1">
            <a:off x="1071619" y="3566800"/>
            <a:ext cx="2120700" cy="572700"/>
          </a:xfrm>
          <a:prstGeom prst="rect">
            <a:avLst/>
          </a:prstGeom>
          <a:ln>
            <a:noFill/>
          </a:ln>
        </p:spPr>
        <p:txBody>
          <a:bodyPr spcFirstLastPara="1" wrap="square" lIns="0" tIns="91425" rIns="91425" bIns="91425" anchor="t" anchorCtr="0">
            <a:noAutofit/>
          </a:bodyPr>
          <a:lstStyle>
            <a:lvl1pPr lvl="0" algn="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168" name="Google Shape;1168;p99"/>
          <p:cNvSpPr txBox="1">
            <a:spLocks noGrp="1"/>
          </p:cNvSpPr>
          <p:nvPr>
            <p:ph type="title" idx="4"/>
          </p:nvPr>
        </p:nvSpPr>
        <p:spPr>
          <a:xfrm>
            <a:off x="5951681" y="1652134"/>
            <a:ext cx="2120700" cy="3936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3500"/>
              <a:buNone/>
              <a:defRPr sz="2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169" name="Google Shape;1169;p99"/>
          <p:cNvSpPr txBox="1">
            <a:spLocks noGrp="1"/>
          </p:cNvSpPr>
          <p:nvPr>
            <p:ph type="subTitle" idx="5"/>
          </p:nvPr>
        </p:nvSpPr>
        <p:spPr>
          <a:xfrm>
            <a:off x="5951681" y="1934000"/>
            <a:ext cx="2120700" cy="572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170" name="Google Shape;1170;p99"/>
          <p:cNvSpPr txBox="1">
            <a:spLocks noGrp="1"/>
          </p:cNvSpPr>
          <p:nvPr>
            <p:ph type="title" idx="6"/>
          </p:nvPr>
        </p:nvSpPr>
        <p:spPr>
          <a:xfrm>
            <a:off x="5951681" y="3284934"/>
            <a:ext cx="2120700" cy="3936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3500"/>
              <a:buNone/>
              <a:defRPr sz="2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171" name="Google Shape;1171;p99"/>
          <p:cNvSpPr txBox="1">
            <a:spLocks noGrp="1"/>
          </p:cNvSpPr>
          <p:nvPr>
            <p:ph type="subTitle" idx="7"/>
          </p:nvPr>
        </p:nvSpPr>
        <p:spPr>
          <a:xfrm>
            <a:off x="5951681" y="3566800"/>
            <a:ext cx="2120700" cy="572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172" name="Google Shape;1172;p99"/>
          <p:cNvSpPr txBox="1">
            <a:spLocks noGrp="1"/>
          </p:cNvSpPr>
          <p:nvPr>
            <p:ph type="title" idx="8"/>
          </p:nvPr>
        </p:nvSpPr>
        <p:spPr>
          <a:xfrm>
            <a:off x="720000" y="527825"/>
            <a:ext cx="7704000" cy="622800"/>
          </a:xfrm>
          <a:prstGeom prst="rect">
            <a:avLst/>
          </a:prstGeom>
          <a:ln>
            <a:noFill/>
          </a:ln>
        </p:spPr>
        <p:txBody>
          <a:bodyPr spcFirstLastPara="1" wrap="square" lIns="0"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173" name="Google Shape;1173;p99"/>
          <p:cNvGrpSpPr/>
          <p:nvPr/>
        </p:nvGrpSpPr>
        <p:grpSpPr>
          <a:xfrm>
            <a:off x="-35700" y="-30000"/>
            <a:ext cx="9215400" cy="5203500"/>
            <a:chOff x="-35700" y="-30000"/>
            <a:chExt cx="9215400" cy="5203500"/>
          </a:xfrm>
        </p:grpSpPr>
        <p:cxnSp>
          <p:nvCxnSpPr>
            <p:cNvPr id="1174" name="Google Shape;1174;p99"/>
            <p:cNvCxnSpPr/>
            <p:nvPr/>
          </p:nvCxnSpPr>
          <p:spPr>
            <a:xfrm>
              <a:off x="-35700" y="529972"/>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1175" name="Google Shape;1175;p99"/>
            <p:cNvCxnSpPr/>
            <p:nvPr/>
          </p:nvCxnSpPr>
          <p:spPr>
            <a:xfrm>
              <a:off x="-35700" y="4623597"/>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1176" name="Google Shape;1176;p99"/>
            <p:cNvCxnSpPr/>
            <p:nvPr/>
          </p:nvCxnSpPr>
          <p:spPr>
            <a:xfrm>
              <a:off x="8509900" y="2571750"/>
              <a:ext cx="636900" cy="0"/>
            </a:xfrm>
            <a:prstGeom prst="straightConnector1">
              <a:avLst/>
            </a:prstGeom>
            <a:noFill/>
            <a:ln w="9525" cap="flat" cmpd="sng">
              <a:solidFill>
                <a:schemeClr val="dk1"/>
              </a:solidFill>
              <a:prstDash val="solid"/>
              <a:round/>
              <a:headEnd type="none" w="med" len="med"/>
              <a:tailEnd type="none" w="med" len="med"/>
            </a:ln>
          </p:spPr>
        </p:cxnSp>
        <p:cxnSp>
          <p:nvCxnSpPr>
            <p:cNvPr id="1177" name="Google Shape;1177;p99"/>
            <p:cNvCxnSpPr/>
            <p:nvPr/>
          </p:nvCxnSpPr>
          <p:spPr>
            <a:xfrm rot="5400000">
              <a:off x="5912100"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1178" name="Google Shape;1178;p99"/>
          <p:cNvSpPr/>
          <p:nvPr/>
        </p:nvSpPr>
        <p:spPr>
          <a:xfrm>
            <a:off x="8712900" y="4751950"/>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9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and six columns">
  <p:cSld name="CUSTOM_7_1">
    <p:bg>
      <p:bgPr>
        <a:blipFill>
          <a:blip r:embed="rId2">
            <a:alphaModFix/>
          </a:blip>
          <a:stretch>
            <a:fillRect/>
          </a:stretch>
        </a:blipFill>
        <a:effectLst/>
      </p:bgPr>
    </p:bg>
    <p:spTree>
      <p:nvGrpSpPr>
        <p:cNvPr id="1" name="Shape 1180"/>
        <p:cNvGrpSpPr/>
        <p:nvPr/>
      </p:nvGrpSpPr>
      <p:grpSpPr>
        <a:xfrm>
          <a:off x="0" y="0"/>
          <a:ext cx="0" cy="0"/>
          <a:chOff x="0" y="0"/>
          <a:chExt cx="0" cy="0"/>
        </a:xfrm>
      </p:grpSpPr>
      <p:sp>
        <p:nvSpPr>
          <p:cNvPr id="1181" name="Google Shape;1181;p100"/>
          <p:cNvSpPr txBox="1">
            <a:spLocks noGrp="1"/>
          </p:cNvSpPr>
          <p:nvPr>
            <p:ph type="title"/>
          </p:nvPr>
        </p:nvSpPr>
        <p:spPr>
          <a:xfrm>
            <a:off x="1843206" y="1218250"/>
            <a:ext cx="2120700" cy="393600"/>
          </a:xfrm>
          <a:prstGeom prst="rect">
            <a:avLst/>
          </a:prstGeom>
          <a:ln>
            <a:noFill/>
          </a:ln>
        </p:spPr>
        <p:txBody>
          <a:bodyPr spcFirstLastPara="1" wrap="square" lIns="0" tIns="91425" rIns="91425" bIns="91425" anchor="t" anchorCtr="0">
            <a:noAutofit/>
          </a:bodyPr>
          <a:lstStyle>
            <a:lvl1pPr lvl="0" rtl="0">
              <a:spcBef>
                <a:spcPts val="0"/>
              </a:spcBef>
              <a:spcAft>
                <a:spcPts val="0"/>
              </a:spcAft>
              <a:buSzPts val="3500"/>
              <a:buNone/>
              <a:defRPr sz="2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182" name="Google Shape;1182;p100"/>
          <p:cNvSpPr txBox="1">
            <a:spLocks noGrp="1"/>
          </p:cNvSpPr>
          <p:nvPr>
            <p:ph type="subTitle" idx="1"/>
          </p:nvPr>
        </p:nvSpPr>
        <p:spPr>
          <a:xfrm>
            <a:off x="1843206" y="1611850"/>
            <a:ext cx="2120700" cy="572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183" name="Google Shape;1183;p100"/>
          <p:cNvSpPr txBox="1">
            <a:spLocks noGrp="1"/>
          </p:cNvSpPr>
          <p:nvPr>
            <p:ph type="title" idx="2"/>
          </p:nvPr>
        </p:nvSpPr>
        <p:spPr>
          <a:xfrm>
            <a:off x="1843206" y="2382250"/>
            <a:ext cx="2120700" cy="393600"/>
          </a:xfrm>
          <a:prstGeom prst="rect">
            <a:avLst/>
          </a:prstGeom>
          <a:ln>
            <a:noFill/>
          </a:ln>
        </p:spPr>
        <p:txBody>
          <a:bodyPr spcFirstLastPara="1" wrap="square" lIns="0" tIns="91425" rIns="91425" bIns="91425" anchor="t" anchorCtr="0">
            <a:noAutofit/>
          </a:bodyPr>
          <a:lstStyle>
            <a:lvl1pPr lvl="0" rtl="0">
              <a:spcBef>
                <a:spcPts val="0"/>
              </a:spcBef>
              <a:spcAft>
                <a:spcPts val="0"/>
              </a:spcAft>
              <a:buSzPts val="3500"/>
              <a:buNone/>
              <a:defRPr sz="2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184" name="Google Shape;1184;p100"/>
          <p:cNvSpPr txBox="1">
            <a:spLocks noGrp="1"/>
          </p:cNvSpPr>
          <p:nvPr>
            <p:ph type="subTitle" idx="3"/>
          </p:nvPr>
        </p:nvSpPr>
        <p:spPr>
          <a:xfrm>
            <a:off x="1843206" y="2775850"/>
            <a:ext cx="2120700" cy="572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185" name="Google Shape;1185;p100"/>
          <p:cNvSpPr txBox="1">
            <a:spLocks noGrp="1"/>
          </p:cNvSpPr>
          <p:nvPr>
            <p:ph type="title" idx="4"/>
          </p:nvPr>
        </p:nvSpPr>
        <p:spPr>
          <a:xfrm>
            <a:off x="1843206" y="3546250"/>
            <a:ext cx="2120700" cy="393600"/>
          </a:xfrm>
          <a:prstGeom prst="rect">
            <a:avLst/>
          </a:prstGeom>
          <a:ln>
            <a:noFill/>
          </a:ln>
        </p:spPr>
        <p:txBody>
          <a:bodyPr spcFirstLastPara="1" wrap="square" lIns="0" tIns="91425" rIns="91425" bIns="91425" anchor="t" anchorCtr="0">
            <a:noAutofit/>
          </a:bodyPr>
          <a:lstStyle>
            <a:lvl1pPr lvl="0" rtl="0">
              <a:spcBef>
                <a:spcPts val="0"/>
              </a:spcBef>
              <a:spcAft>
                <a:spcPts val="0"/>
              </a:spcAft>
              <a:buSzPts val="3500"/>
              <a:buNone/>
              <a:defRPr sz="2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186" name="Google Shape;1186;p100"/>
          <p:cNvSpPr txBox="1">
            <a:spLocks noGrp="1"/>
          </p:cNvSpPr>
          <p:nvPr>
            <p:ph type="subTitle" idx="5"/>
          </p:nvPr>
        </p:nvSpPr>
        <p:spPr>
          <a:xfrm>
            <a:off x="1843206" y="3939850"/>
            <a:ext cx="2120700" cy="572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187" name="Google Shape;1187;p100"/>
          <p:cNvSpPr txBox="1">
            <a:spLocks noGrp="1"/>
          </p:cNvSpPr>
          <p:nvPr>
            <p:ph type="title" idx="6"/>
          </p:nvPr>
        </p:nvSpPr>
        <p:spPr>
          <a:xfrm>
            <a:off x="6167681" y="1218250"/>
            <a:ext cx="2120700" cy="393600"/>
          </a:xfrm>
          <a:prstGeom prst="rect">
            <a:avLst/>
          </a:prstGeom>
          <a:ln>
            <a:noFill/>
          </a:ln>
        </p:spPr>
        <p:txBody>
          <a:bodyPr spcFirstLastPara="1" wrap="square" lIns="0" tIns="91425" rIns="91425" bIns="91425" anchor="t" anchorCtr="0">
            <a:noAutofit/>
          </a:bodyPr>
          <a:lstStyle>
            <a:lvl1pPr lvl="0" rtl="0">
              <a:spcBef>
                <a:spcPts val="0"/>
              </a:spcBef>
              <a:spcAft>
                <a:spcPts val="0"/>
              </a:spcAft>
              <a:buSzPts val="3500"/>
              <a:buNone/>
              <a:defRPr sz="2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188" name="Google Shape;1188;p100"/>
          <p:cNvSpPr txBox="1">
            <a:spLocks noGrp="1"/>
          </p:cNvSpPr>
          <p:nvPr>
            <p:ph type="subTitle" idx="7"/>
          </p:nvPr>
        </p:nvSpPr>
        <p:spPr>
          <a:xfrm>
            <a:off x="6167681" y="1611850"/>
            <a:ext cx="2120700" cy="572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189" name="Google Shape;1189;p100"/>
          <p:cNvSpPr txBox="1">
            <a:spLocks noGrp="1"/>
          </p:cNvSpPr>
          <p:nvPr>
            <p:ph type="title" idx="8"/>
          </p:nvPr>
        </p:nvSpPr>
        <p:spPr>
          <a:xfrm>
            <a:off x="6167681" y="2382250"/>
            <a:ext cx="2120700" cy="393600"/>
          </a:xfrm>
          <a:prstGeom prst="rect">
            <a:avLst/>
          </a:prstGeom>
          <a:ln>
            <a:noFill/>
          </a:ln>
        </p:spPr>
        <p:txBody>
          <a:bodyPr spcFirstLastPara="1" wrap="square" lIns="0" tIns="91425" rIns="91425" bIns="91425" anchor="t" anchorCtr="0">
            <a:noAutofit/>
          </a:bodyPr>
          <a:lstStyle>
            <a:lvl1pPr lvl="0" rtl="0">
              <a:spcBef>
                <a:spcPts val="0"/>
              </a:spcBef>
              <a:spcAft>
                <a:spcPts val="0"/>
              </a:spcAft>
              <a:buSzPts val="3500"/>
              <a:buNone/>
              <a:defRPr sz="2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190" name="Google Shape;1190;p100"/>
          <p:cNvSpPr txBox="1">
            <a:spLocks noGrp="1"/>
          </p:cNvSpPr>
          <p:nvPr>
            <p:ph type="subTitle" idx="9"/>
          </p:nvPr>
        </p:nvSpPr>
        <p:spPr>
          <a:xfrm>
            <a:off x="6167681" y="2775850"/>
            <a:ext cx="2120700" cy="572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191" name="Google Shape;1191;p100"/>
          <p:cNvSpPr txBox="1">
            <a:spLocks noGrp="1"/>
          </p:cNvSpPr>
          <p:nvPr>
            <p:ph type="title" idx="13"/>
          </p:nvPr>
        </p:nvSpPr>
        <p:spPr>
          <a:xfrm>
            <a:off x="6167681" y="3546250"/>
            <a:ext cx="2120700" cy="393600"/>
          </a:xfrm>
          <a:prstGeom prst="rect">
            <a:avLst/>
          </a:prstGeom>
          <a:ln>
            <a:noFill/>
          </a:ln>
        </p:spPr>
        <p:txBody>
          <a:bodyPr spcFirstLastPara="1" wrap="square" lIns="0" tIns="91425" rIns="91425" bIns="91425" anchor="t" anchorCtr="0">
            <a:noAutofit/>
          </a:bodyPr>
          <a:lstStyle>
            <a:lvl1pPr lvl="0" rtl="0">
              <a:spcBef>
                <a:spcPts val="0"/>
              </a:spcBef>
              <a:spcAft>
                <a:spcPts val="0"/>
              </a:spcAft>
              <a:buSzPts val="3500"/>
              <a:buNone/>
              <a:defRPr sz="2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192" name="Google Shape;1192;p100"/>
          <p:cNvSpPr txBox="1">
            <a:spLocks noGrp="1"/>
          </p:cNvSpPr>
          <p:nvPr>
            <p:ph type="subTitle" idx="14"/>
          </p:nvPr>
        </p:nvSpPr>
        <p:spPr>
          <a:xfrm>
            <a:off x="6167681" y="3939850"/>
            <a:ext cx="2120700" cy="572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193" name="Google Shape;1193;p100"/>
          <p:cNvSpPr txBox="1">
            <a:spLocks noGrp="1"/>
          </p:cNvSpPr>
          <p:nvPr>
            <p:ph type="title" idx="15"/>
          </p:nvPr>
        </p:nvSpPr>
        <p:spPr>
          <a:xfrm>
            <a:off x="720000" y="527825"/>
            <a:ext cx="7704000" cy="622800"/>
          </a:xfrm>
          <a:prstGeom prst="rect">
            <a:avLst/>
          </a:prstGeom>
          <a:ln>
            <a:noFill/>
          </a:ln>
        </p:spPr>
        <p:txBody>
          <a:bodyPr spcFirstLastPara="1" wrap="square" lIns="0"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194" name="Google Shape;1194;p100"/>
          <p:cNvGrpSpPr/>
          <p:nvPr/>
        </p:nvGrpSpPr>
        <p:grpSpPr>
          <a:xfrm>
            <a:off x="-35700" y="-30000"/>
            <a:ext cx="9215400" cy="5203500"/>
            <a:chOff x="-35700" y="-30000"/>
            <a:chExt cx="9215400" cy="5203500"/>
          </a:xfrm>
        </p:grpSpPr>
        <p:cxnSp>
          <p:nvCxnSpPr>
            <p:cNvPr id="1195" name="Google Shape;1195;p100"/>
            <p:cNvCxnSpPr/>
            <p:nvPr/>
          </p:nvCxnSpPr>
          <p:spPr>
            <a:xfrm>
              <a:off x="-21425" y="2571750"/>
              <a:ext cx="653400" cy="0"/>
            </a:xfrm>
            <a:prstGeom prst="straightConnector1">
              <a:avLst/>
            </a:prstGeom>
            <a:noFill/>
            <a:ln w="9525" cap="flat" cmpd="sng">
              <a:solidFill>
                <a:schemeClr val="dk1"/>
              </a:solidFill>
              <a:prstDash val="solid"/>
              <a:round/>
              <a:headEnd type="none" w="med" len="med"/>
              <a:tailEnd type="none" w="med" len="med"/>
            </a:ln>
          </p:spPr>
        </p:cxnSp>
        <p:cxnSp>
          <p:nvCxnSpPr>
            <p:cNvPr id="1196" name="Google Shape;1196;p100"/>
            <p:cNvCxnSpPr/>
            <p:nvPr/>
          </p:nvCxnSpPr>
          <p:spPr>
            <a:xfrm>
              <a:off x="-35700" y="529972"/>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1197" name="Google Shape;1197;p100"/>
            <p:cNvCxnSpPr/>
            <p:nvPr/>
          </p:nvCxnSpPr>
          <p:spPr>
            <a:xfrm rot="5400000">
              <a:off x="-1965275"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1198" name="Google Shape;1198;p100"/>
          <p:cNvSpPr/>
          <p:nvPr/>
        </p:nvSpPr>
        <p:spPr>
          <a:xfrm>
            <a:off x="181925" y="124175"/>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0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Numbers and text">
  <p:cSld name="CUSTOM_8_1">
    <p:bg>
      <p:bgPr>
        <a:blipFill>
          <a:blip r:embed="rId2">
            <a:alphaModFix/>
          </a:blip>
          <a:stretch>
            <a:fillRect/>
          </a:stretch>
        </a:blipFill>
        <a:effectLst/>
      </p:bgPr>
    </p:bg>
    <p:spTree>
      <p:nvGrpSpPr>
        <p:cNvPr id="1" name="Shape 1200"/>
        <p:cNvGrpSpPr/>
        <p:nvPr/>
      </p:nvGrpSpPr>
      <p:grpSpPr>
        <a:xfrm>
          <a:off x="0" y="0"/>
          <a:ext cx="0" cy="0"/>
          <a:chOff x="0" y="0"/>
          <a:chExt cx="0" cy="0"/>
        </a:xfrm>
      </p:grpSpPr>
      <p:sp>
        <p:nvSpPr>
          <p:cNvPr id="1201" name="Google Shape;1201;p101"/>
          <p:cNvSpPr txBox="1">
            <a:spLocks noGrp="1"/>
          </p:cNvSpPr>
          <p:nvPr>
            <p:ph type="title" hasCustomPrompt="1"/>
          </p:nvPr>
        </p:nvSpPr>
        <p:spPr>
          <a:xfrm>
            <a:off x="2244900" y="541072"/>
            <a:ext cx="4654200" cy="914400"/>
          </a:xfrm>
          <a:prstGeom prst="rect">
            <a:avLst/>
          </a:prstGeom>
        </p:spPr>
        <p:txBody>
          <a:bodyPr spcFirstLastPara="1" wrap="square" lIns="0" tIns="91425" rIns="91425" bIns="91425" anchor="ctr" anchorCtr="0">
            <a:noAutofit/>
          </a:bodyPr>
          <a:lstStyle>
            <a:lvl1pPr lvl="0" algn="ctr" rtl="0">
              <a:spcBef>
                <a:spcPts val="0"/>
              </a:spcBef>
              <a:spcAft>
                <a:spcPts val="0"/>
              </a:spcAft>
              <a:buSzPts val="6000"/>
              <a:buNone/>
              <a:defRPr sz="5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202" name="Google Shape;1202;p101"/>
          <p:cNvSpPr txBox="1">
            <a:spLocks noGrp="1"/>
          </p:cNvSpPr>
          <p:nvPr>
            <p:ph type="subTitle" idx="1"/>
          </p:nvPr>
        </p:nvSpPr>
        <p:spPr>
          <a:xfrm>
            <a:off x="2139713" y="1434100"/>
            <a:ext cx="4864500" cy="42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Font typeface="Inria Sans"/>
              <a:buNone/>
              <a:defRPr/>
            </a:lvl1pPr>
            <a:lvl2pPr lvl="1"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2pPr>
            <a:lvl3pPr lvl="2"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3pPr>
            <a:lvl4pPr lvl="3"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4pPr>
            <a:lvl5pPr lvl="4"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5pPr>
            <a:lvl6pPr lvl="5"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6pPr>
            <a:lvl7pPr lvl="6"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7pPr>
            <a:lvl8pPr lvl="7"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8pPr>
            <a:lvl9pPr lvl="8" algn="ctr" rtl="0">
              <a:lnSpc>
                <a:spcPct val="100000"/>
              </a:lnSpc>
              <a:spcBef>
                <a:spcPts val="1600"/>
              </a:spcBef>
              <a:spcAft>
                <a:spcPts val="1600"/>
              </a:spcAft>
              <a:buSzPts val="1500"/>
              <a:buFont typeface="Inria Sans"/>
              <a:buNone/>
              <a:defRPr sz="1500">
                <a:latin typeface="Inria Sans"/>
                <a:ea typeface="Inria Sans"/>
                <a:cs typeface="Inria Sans"/>
                <a:sym typeface="Inria Sans"/>
              </a:defRPr>
            </a:lvl9pPr>
          </a:lstStyle>
          <a:p>
            <a:endParaRPr/>
          </a:p>
        </p:txBody>
      </p:sp>
      <p:sp>
        <p:nvSpPr>
          <p:cNvPr id="1203" name="Google Shape;1203;p101"/>
          <p:cNvSpPr txBox="1">
            <a:spLocks noGrp="1"/>
          </p:cNvSpPr>
          <p:nvPr>
            <p:ph type="title" idx="2" hasCustomPrompt="1"/>
          </p:nvPr>
        </p:nvSpPr>
        <p:spPr>
          <a:xfrm>
            <a:off x="1211550" y="1895150"/>
            <a:ext cx="6720900" cy="914400"/>
          </a:xfrm>
          <a:prstGeom prst="rect">
            <a:avLst/>
          </a:prstGeom>
        </p:spPr>
        <p:txBody>
          <a:bodyPr spcFirstLastPara="1" wrap="square" lIns="0" tIns="91425" rIns="91425" bIns="91425" anchor="ctr" anchorCtr="0">
            <a:noAutofit/>
          </a:bodyPr>
          <a:lstStyle>
            <a:lvl1pPr lvl="0" algn="ctr" rtl="0">
              <a:spcBef>
                <a:spcPts val="0"/>
              </a:spcBef>
              <a:spcAft>
                <a:spcPts val="0"/>
              </a:spcAft>
              <a:buSzPts val="6000"/>
              <a:buNone/>
              <a:defRPr sz="5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204" name="Google Shape;1204;p101"/>
          <p:cNvSpPr txBox="1">
            <a:spLocks noGrp="1"/>
          </p:cNvSpPr>
          <p:nvPr>
            <p:ph type="subTitle" idx="3"/>
          </p:nvPr>
        </p:nvSpPr>
        <p:spPr>
          <a:xfrm>
            <a:off x="2139775" y="2788175"/>
            <a:ext cx="4864500" cy="42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Font typeface="Inria Sans"/>
              <a:buNone/>
              <a:defRPr/>
            </a:lvl1pPr>
            <a:lvl2pPr lvl="1"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2pPr>
            <a:lvl3pPr lvl="2"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3pPr>
            <a:lvl4pPr lvl="3"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4pPr>
            <a:lvl5pPr lvl="4"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5pPr>
            <a:lvl6pPr lvl="5"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6pPr>
            <a:lvl7pPr lvl="6"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7pPr>
            <a:lvl8pPr lvl="7"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8pPr>
            <a:lvl9pPr lvl="8" algn="ctr" rtl="0">
              <a:lnSpc>
                <a:spcPct val="100000"/>
              </a:lnSpc>
              <a:spcBef>
                <a:spcPts val="1600"/>
              </a:spcBef>
              <a:spcAft>
                <a:spcPts val="1600"/>
              </a:spcAft>
              <a:buSzPts val="1500"/>
              <a:buFont typeface="Inria Sans"/>
              <a:buNone/>
              <a:defRPr sz="1500">
                <a:latin typeface="Inria Sans"/>
                <a:ea typeface="Inria Sans"/>
                <a:cs typeface="Inria Sans"/>
                <a:sym typeface="Inria Sans"/>
              </a:defRPr>
            </a:lvl9pPr>
          </a:lstStyle>
          <a:p>
            <a:endParaRPr/>
          </a:p>
        </p:txBody>
      </p:sp>
      <p:sp>
        <p:nvSpPr>
          <p:cNvPr id="1205" name="Google Shape;1205;p101"/>
          <p:cNvSpPr txBox="1">
            <a:spLocks noGrp="1"/>
          </p:cNvSpPr>
          <p:nvPr>
            <p:ph type="title" idx="4" hasCustomPrompt="1"/>
          </p:nvPr>
        </p:nvSpPr>
        <p:spPr>
          <a:xfrm>
            <a:off x="2244900" y="3283128"/>
            <a:ext cx="4654200" cy="914400"/>
          </a:xfrm>
          <a:prstGeom prst="rect">
            <a:avLst/>
          </a:prstGeom>
        </p:spPr>
        <p:txBody>
          <a:bodyPr spcFirstLastPara="1" wrap="square" lIns="0" tIns="91425" rIns="91425" bIns="91425" anchor="ctr" anchorCtr="0">
            <a:noAutofit/>
          </a:bodyPr>
          <a:lstStyle>
            <a:lvl1pPr lvl="0" algn="ctr" rtl="0">
              <a:spcBef>
                <a:spcPts val="0"/>
              </a:spcBef>
              <a:spcAft>
                <a:spcPts val="0"/>
              </a:spcAft>
              <a:buSzPts val="6000"/>
              <a:buNone/>
              <a:defRPr sz="55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1206" name="Google Shape;1206;p101"/>
          <p:cNvSpPr txBox="1">
            <a:spLocks noGrp="1"/>
          </p:cNvSpPr>
          <p:nvPr>
            <p:ph type="subTitle" idx="5"/>
          </p:nvPr>
        </p:nvSpPr>
        <p:spPr>
          <a:xfrm>
            <a:off x="2139713" y="4176150"/>
            <a:ext cx="4864500" cy="42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Font typeface="Inria Sans"/>
              <a:buNone/>
              <a:defRPr/>
            </a:lvl1pPr>
            <a:lvl2pPr lvl="1" algn="r" rtl="0">
              <a:lnSpc>
                <a:spcPct val="100000"/>
              </a:lnSpc>
              <a:spcBef>
                <a:spcPts val="1600"/>
              </a:spcBef>
              <a:spcAft>
                <a:spcPts val="0"/>
              </a:spcAft>
              <a:buSzPts val="1500"/>
              <a:buFont typeface="Inria Sans"/>
              <a:buNone/>
              <a:defRPr sz="1500">
                <a:latin typeface="Inria Sans"/>
                <a:ea typeface="Inria Sans"/>
                <a:cs typeface="Inria Sans"/>
                <a:sym typeface="Inria Sans"/>
              </a:defRPr>
            </a:lvl2pPr>
            <a:lvl3pPr lvl="2" algn="r" rtl="0">
              <a:lnSpc>
                <a:spcPct val="100000"/>
              </a:lnSpc>
              <a:spcBef>
                <a:spcPts val="1600"/>
              </a:spcBef>
              <a:spcAft>
                <a:spcPts val="0"/>
              </a:spcAft>
              <a:buSzPts val="1500"/>
              <a:buFont typeface="Inria Sans"/>
              <a:buNone/>
              <a:defRPr sz="1500">
                <a:latin typeface="Inria Sans"/>
                <a:ea typeface="Inria Sans"/>
                <a:cs typeface="Inria Sans"/>
                <a:sym typeface="Inria Sans"/>
              </a:defRPr>
            </a:lvl3pPr>
            <a:lvl4pPr lvl="3" algn="r" rtl="0">
              <a:lnSpc>
                <a:spcPct val="100000"/>
              </a:lnSpc>
              <a:spcBef>
                <a:spcPts val="1600"/>
              </a:spcBef>
              <a:spcAft>
                <a:spcPts val="0"/>
              </a:spcAft>
              <a:buSzPts val="1500"/>
              <a:buFont typeface="Inria Sans"/>
              <a:buNone/>
              <a:defRPr sz="1500">
                <a:latin typeface="Inria Sans"/>
                <a:ea typeface="Inria Sans"/>
                <a:cs typeface="Inria Sans"/>
                <a:sym typeface="Inria Sans"/>
              </a:defRPr>
            </a:lvl4pPr>
            <a:lvl5pPr lvl="4" algn="r" rtl="0">
              <a:lnSpc>
                <a:spcPct val="100000"/>
              </a:lnSpc>
              <a:spcBef>
                <a:spcPts val="1600"/>
              </a:spcBef>
              <a:spcAft>
                <a:spcPts val="0"/>
              </a:spcAft>
              <a:buSzPts val="1500"/>
              <a:buFont typeface="Inria Sans"/>
              <a:buNone/>
              <a:defRPr sz="1500">
                <a:latin typeface="Inria Sans"/>
                <a:ea typeface="Inria Sans"/>
                <a:cs typeface="Inria Sans"/>
                <a:sym typeface="Inria Sans"/>
              </a:defRPr>
            </a:lvl5pPr>
            <a:lvl6pPr lvl="5" algn="r" rtl="0">
              <a:lnSpc>
                <a:spcPct val="100000"/>
              </a:lnSpc>
              <a:spcBef>
                <a:spcPts val="1600"/>
              </a:spcBef>
              <a:spcAft>
                <a:spcPts val="0"/>
              </a:spcAft>
              <a:buSzPts val="1500"/>
              <a:buFont typeface="Inria Sans"/>
              <a:buNone/>
              <a:defRPr sz="1500">
                <a:latin typeface="Inria Sans"/>
                <a:ea typeface="Inria Sans"/>
                <a:cs typeface="Inria Sans"/>
                <a:sym typeface="Inria Sans"/>
              </a:defRPr>
            </a:lvl6pPr>
            <a:lvl7pPr lvl="6" algn="r" rtl="0">
              <a:lnSpc>
                <a:spcPct val="100000"/>
              </a:lnSpc>
              <a:spcBef>
                <a:spcPts val="1600"/>
              </a:spcBef>
              <a:spcAft>
                <a:spcPts val="0"/>
              </a:spcAft>
              <a:buSzPts val="1500"/>
              <a:buFont typeface="Inria Sans"/>
              <a:buNone/>
              <a:defRPr sz="1500">
                <a:latin typeface="Inria Sans"/>
                <a:ea typeface="Inria Sans"/>
                <a:cs typeface="Inria Sans"/>
                <a:sym typeface="Inria Sans"/>
              </a:defRPr>
            </a:lvl7pPr>
            <a:lvl8pPr lvl="7" algn="r" rtl="0">
              <a:lnSpc>
                <a:spcPct val="100000"/>
              </a:lnSpc>
              <a:spcBef>
                <a:spcPts val="1600"/>
              </a:spcBef>
              <a:spcAft>
                <a:spcPts val="0"/>
              </a:spcAft>
              <a:buSzPts val="1500"/>
              <a:buFont typeface="Inria Sans"/>
              <a:buNone/>
              <a:defRPr sz="1500">
                <a:latin typeface="Inria Sans"/>
                <a:ea typeface="Inria Sans"/>
                <a:cs typeface="Inria Sans"/>
                <a:sym typeface="Inria Sans"/>
              </a:defRPr>
            </a:lvl8pPr>
            <a:lvl9pPr lvl="8" algn="r" rtl="0">
              <a:lnSpc>
                <a:spcPct val="100000"/>
              </a:lnSpc>
              <a:spcBef>
                <a:spcPts val="1600"/>
              </a:spcBef>
              <a:spcAft>
                <a:spcPts val="1600"/>
              </a:spcAft>
              <a:buSzPts val="1500"/>
              <a:buFont typeface="Inria Sans"/>
              <a:buNone/>
              <a:defRPr sz="1500">
                <a:latin typeface="Inria Sans"/>
                <a:ea typeface="Inria Sans"/>
                <a:cs typeface="Inria Sans"/>
                <a:sym typeface="Inria Sans"/>
              </a:defRPr>
            </a:lvl9pPr>
          </a:lstStyle>
          <a:p>
            <a:endParaRPr/>
          </a:p>
        </p:txBody>
      </p:sp>
      <p:grpSp>
        <p:nvGrpSpPr>
          <p:cNvPr id="1207" name="Google Shape;1207;p101"/>
          <p:cNvGrpSpPr/>
          <p:nvPr/>
        </p:nvGrpSpPr>
        <p:grpSpPr>
          <a:xfrm>
            <a:off x="-35700" y="-30000"/>
            <a:ext cx="9215400" cy="5203500"/>
            <a:chOff x="-35700" y="-30000"/>
            <a:chExt cx="9215400" cy="5203500"/>
          </a:xfrm>
        </p:grpSpPr>
        <p:cxnSp>
          <p:nvCxnSpPr>
            <p:cNvPr id="1208" name="Google Shape;1208;p101"/>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1209" name="Google Shape;1209;p101"/>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1210" name="Google Shape;1210;p101"/>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1211" name="Google Shape;1211;p101"/>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1212" name="Google Shape;1212;p101"/>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1213" name="Google Shape;1213;p101"/>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1214" name="Google Shape;1214;p101"/>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01"/>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0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only 1">
  <p:cSld name="TITLE_ONLY_2">
    <p:bg>
      <p:bgPr>
        <a:blipFill>
          <a:blip r:embed="rId2">
            <a:alphaModFix/>
          </a:blip>
          <a:stretch>
            <a:fillRect/>
          </a:stretch>
        </a:blipFill>
        <a:effectLst/>
      </p:bgPr>
    </p:bg>
    <p:spTree>
      <p:nvGrpSpPr>
        <p:cNvPr id="1" name="Shape 1217"/>
        <p:cNvGrpSpPr/>
        <p:nvPr/>
      </p:nvGrpSpPr>
      <p:grpSpPr>
        <a:xfrm>
          <a:off x="0" y="0"/>
          <a:ext cx="0" cy="0"/>
          <a:chOff x="0" y="0"/>
          <a:chExt cx="0" cy="0"/>
        </a:xfrm>
      </p:grpSpPr>
      <p:sp>
        <p:nvSpPr>
          <p:cNvPr id="1218" name="Google Shape;1218;p102"/>
          <p:cNvSpPr txBox="1">
            <a:spLocks noGrp="1"/>
          </p:cNvSpPr>
          <p:nvPr>
            <p:ph type="title"/>
          </p:nvPr>
        </p:nvSpPr>
        <p:spPr>
          <a:xfrm>
            <a:off x="720000" y="527825"/>
            <a:ext cx="7704000" cy="622800"/>
          </a:xfrm>
          <a:prstGeom prst="rect">
            <a:avLst/>
          </a:prstGeom>
          <a:ln>
            <a:noFill/>
          </a:ln>
        </p:spPr>
        <p:txBody>
          <a:bodyPr spcFirstLastPara="1" wrap="square" lIns="0"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219" name="Google Shape;1219;p102"/>
          <p:cNvGrpSpPr/>
          <p:nvPr/>
        </p:nvGrpSpPr>
        <p:grpSpPr>
          <a:xfrm>
            <a:off x="-35700" y="-30000"/>
            <a:ext cx="9215400" cy="5203500"/>
            <a:chOff x="-35700" y="-30000"/>
            <a:chExt cx="9215400" cy="5203500"/>
          </a:xfrm>
        </p:grpSpPr>
        <p:cxnSp>
          <p:nvCxnSpPr>
            <p:cNvPr id="1220" name="Google Shape;1220;p102"/>
            <p:cNvCxnSpPr/>
            <p:nvPr/>
          </p:nvCxnSpPr>
          <p:spPr>
            <a:xfrm>
              <a:off x="-21425" y="2571750"/>
              <a:ext cx="647100" cy="0"/>
            </a:xfrm>
            <a:prstGeom prst="straightConnector1">
              <a:avLst/>
            </a:prstGeom>
            <a:noFill/>
            <a:ln w="9525" cap="flat" cmpd="sng">
              <a:solidFill>
                <a:schemeClr val="dk1"/>
              </a:solidFill>
              <a:prstDash val="solid"/>
              <a:round/>
              <a:headEnd type="none" w="med" len="med"/>
              <a:tailEnd type="none" w="med" len="med"/>
            </a:ln>
          </p:spPr>
        </p:cxnSp>
        <p:cxnSp>
          <p:nvCxnSpPr>
            <p:cNvPr id="1221" name="Google Shape;1221;p102"/>
            <p:cNvCxnSpPr/>
            <p:nvPr/>
          </p:nvCxnSpPr>
          <p:spPr>
            <a:xfrm>
              <a:off x="-35700" y="529972"/>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1222" name="Google Shape;1222;p102"/>
            <p:cNvCxnSpPr/>
            <p:nvPr/>
          </p:nvCxnSpPr>
          <p:spPr>
            <a:xfrm rot="5400000">
              <a:off x="-1965275"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1223" name="Google Shape;1223;p102"/>
          <p:cNvSpPr/>
          <p:nvPr/>
        </p:nvSpPr>
        <p:spPr>
          <a:xfrm>
            <a:off x="181925" y="124175"/>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0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hanks">
  <p:cSld name="CUSTOM_3">
    <p:bg>
      <p:bgPr>
        <a:blipFill>
          <a:blip r:embed="rId2">
            <a:alphaModFix/>
          </a:blip>
          <a:stretch>
            <a:fillRect/>
          </a:stretch>
        </a:blipFill>
        <a:effectLst/>
      </p:bgPr>
    </p:bg>
    <p:spTree>
      <p:nvGrpSpPr>
        <p:cNvPr id="1" name="Shape 1225"/>
        <p:cNvGrpSpPr/>
        <p:nvPr/>
      </p:nvGrpSpPr>
      <p:grpSpPr>
        <a:xfrm>
          <a:off x="0" y="0"/>
          <a:ext cx="0" cy="0"/>
          <a:chOff x="0" y="0"/>
          <a:chExt cx="0" cy="0"/>
        </a:xfrm>
      </p:grpSpPr>
      <p:sp>
        <p:nvSpPr>
          <p:cNvPr id="1226" name="Google Shape;1226;p103"/>
          <p:cNvSpPr txBox="1">
            <a:spLocks noGrp="1"/>
          </p:cNvSpPr>
          <p:nvPr>
            <p:ph type="title"/>
          </p:nvPr>
        </p:nvSpPr>
        <p:spPr>
          <a:xfrm>
            <a:off x="2295150" y="691800"/>
            <a:ext cx="4553700" cy="1024200"/>
          </a:xfrm>
          <a:prstGeom prst="rect">
            <a:avLst/>
          </a:prstGeom>
        </p:spPr>
        <p:txBody>
          <a:bodyPr spcFirstLastPara="1" wrap="square" lIns="0" tIns="91425" rIns="91425" bIns="91425" anchor="b" anchorCtr="0">
            <a:noAutofit/>
          </a:bodyPr>
          <a:lstStyle>
            <a:lvl1pPr lvl="0" algn="ctr" rtl="0">
              <a:spcBef>
                <a:spcPts val="0"/>
              </a:spcBef>
              <a:spcAft>
                <a:spcPts val="0"/>
              </a:spcAft>
              <a:buSzPts val="3500"/>
              <a:buNone/>
              <a:defRPr sz="7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27" name="Google Shape;1227;p103"/>
          <p:cNvSpPr txBox="1">
            <a:spLocks noGrp="1"/>
          </p:cNvSpPr>
          <p:nvPr>
            <p:ph type="subTitle" idx="1"/>
          </p:nvPr>
        </p:nvSpPr>
        <p:spPr>
          <a:xfrm>
            <a:off x="2854650" y="1609925"/>
            <a:ext cx="3434700" cy="1426500"/>
          </a:xfrm>
          <a:prstGeom prst="rect">
            <a:avLst/>
          </a:prstGeom>
        </p:spPr>
        <p:txBody>
          <a:bodyPr spcFirstLastPara="1" wrap="square" lIns="0"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28" name="Google Shape;1228;p103"/>
          <p:cNvSpPr txBox="1"/>
          <p:nvPr/>
        </p:nvSpPr>
        <p:spPr>
          <a:xfrm>
            <a:off x="2685596" y="3795016"/>
            <a:ext cx="3772800" cy="434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000">
                <a:solidFill>
                  <a:schemeClr val="dk1"/>
                </a:solidFill>
                <a:latin typeface="Didact Gothic"/>
                <a:ea typeface="Didact Gothic"/>
                <a:cs typeface="Didact Gothic"/>
                <a:sym typeface="Didact Gothic"/>
              </a:rPr>
              <a:t>CREDITS: This presentation template was created by </a:t>
            </a:r>
            <a:r>
              <a:rPr lang="en" sz="1000" b="1">
                <a:solidFill>
                  <a:schemeClr val="dk1"/>
                </a:solidFill>
                <a:uFill>
                  <a:noFill/>
                </a:uFill>
                <a:latin typeface="Didact Gothic"/>
                <a:ea typeface="Didact Gothic"/>
                <a:cs typeface="Didact Gothic"/>
                <a:sym typeface="Didact Gothic"/>
                <a:hlinkClick r:id="rId3">
                  <a:extLst>
                    <a:ext uri="{A12FA001-AC4F-418D-AE19-62706E023703}">
                      <ahyp:hlinkClr xmlns:ahyp="http://schemas.microsoft.com/office/drawing/2018/hyperlinkcolor" val="tx"/>
                    </a:ext>
                  </a:extLst>
                </a:hlinkClick>
              </a:rPr>
              <a:t>Slidesgo</a:t>
            </a:r>
            <a:r>
              <a:rPr lang="en" sz="1000">
                <a:solidFill>
                  <a:schemeClr val="dk1"/>
                </a:solidFill>
                <a:latin typeface="Didact Gothic"/>
                <a:ea typeface="Didact Gothic"/>
                <a:cs typeface="Didact Gothic"/>
                <a:sym typeface="Didact Gothic"/>
              </a:rPr>
              <a:t>, including icons by </a:t>
            </a:r>
            <a:r>
              <a:rPr lang="en" sz="1000" b="1">
                <a:solidFill>
                  <a:schemeClr val="dk1"/>
                </a:solidFill>
                <a:uFill>
                  <a:noFill/>
                </a:uFill>
                <a:latin typeface="Didact Gothic"/>
                <a:ea typeface="Didact Gothic"/>
                <a:cs typeface="Didact Gothic"/>
                <a:sym typeface="Didact Gothic"/>
                <a:hlinkClick r:id="rId4">
                  <a:extLst>
                    <a:ext uri="{A12FA001-AC4F-418D-AE19-62706E023703}">
                      <ahyp:hlinkClr xmlns:ahyp="http://schemas.microsoft.com/office/drawing/2018/hyperlinkcolor" val="tx"/>
                    </a:ext>
                  </a:extLst>
                </a:hlinkClick>
              </a:rPr>
              <a:t>Flaticon</a:t>
            </a:r>
            <a:r>
              <a:rPr lang="en" sz="1000" b="1">
                <a:solidFill>
                  <a:schemeClr val="dk1"/>
                </a:solidFill>
                <a:latin typeface="Didact Gothic"/>
                <a:ea typeface="Didact Gothic"/>
                <a:cs typeface="Didact Gothic"/>
                <a:sym typeface="Didact Gothic"/>
              </a:rPr>
              <a:t> </a:t>
            </a:r>
            <a:r>
              <a:rPr lang="en" sz="1000">
                <a:solidFill>
                  <a:schemeClr val="dk1"/>
                </a:solidFill>
                <a:latin typeface="Didact Gothic"/>
                <a:ea typeface="Didact Gothic"/>
                <a:cs typeface="Didact Gothic"/>
                <a:sym typeface="Didact Gothic"/>
              </a:rPr>
              <a:t>and infographics &amp; images by </a:t>
            </a:r>
            <a:r>
              <a:rPr lang="en" sz="1000" b="1">
                <a:solidFill>
                  <a:schemeClr val="dk1"/>
                </a:solidFill>
                <a:uFill>
                  <a:noFill/>
                </a:uFill>
                <a:latin typeface="Didact Gothic"/>
                <a:ea typeface="Didact Gothic"/>
                <a:cs typeface="Didact Gothic"/>
                <a:sym typeface="Didact Gothic"/>
                <a:hlinkClick r:id="rId5">
                  <a:extLst>
                    <a:ext uri="{A12FA001-AC4F-418D-AE19-62706E023703}">
                      <ahyp:hlinkClr xmlns:ahyp="http://schemas.microsoft.com/office/drawing/2018/hyperlinkcolor" val="tx"/>
                    </a:ext>
                  </a:extLst>
                </a:hlinkClick>
              </a:rPr>
              <a:t>Freepik</a:t>
            </a:r>
            <a:endParaRPr sz="1000" b="1">
              <a:solidFill>
                <a:schemeClr val="dk1"/>
              </a:solidFill>
              <a:latin typeface="Didact Gothic"/>
              <a:ea typeface="Didact Gothic"/>
              <a:cs typeface="Didact Gothic"/>
              <a:sym typeface="Didact Gothic"/>
            </a:endParaRPr>
          </a:p>
        </p:txBody>
      </p:sp>
      <p:grpSp>
        <p:nvGrpSpPr>
          <p:cNvPr id="1229" name="Google Shape;1229;p103"/>
          <p:cNvGrpSpPr/>
          <p:nvPr/>
        </p:nvGrpSpPr>
        <p:grpSpPr>
          <a:xfrm>
            <a:off x="-35700" y="-30000"/>
            <a:ext cx="9215400" cy="5203500"/>
            <a:chOff x="-35700" y="-30000"/>
            <a:chExt cx="9215400" cy="5203500"/>
          </a:xfrm>
        </p:grpSpPr>
        <p:cxnSp>
          <p:nvCxnSpPr>
            <p:cNvPr id="1230" name="Google Shape;1230;p103"/>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1231" name="Google Shape;1231;p103"/>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1232" name="Google Shape;1232;p103"/>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1233" name="Google Shape;1233;p103"/>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1234" name="Google Shape;1234;p103"/>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1235" name="Google Shape;1235;p103"/>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1236" name="Google Shape;1236;p103"/>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03"/>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0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theme" Target="../theme/theme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theme" Target="../theme/theme3.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theme" Target="../theme/theme4.xml"/><Relationship Id="rId3" Type="http://schemas.openxmlformats.org/officeDocument/2006/relationships/slideLayout" Target="../slideLayouts/slideLayout79.xml"/><Relationship Id="rId21" Type="http://schemas.openxmlformats.org/officeDocument/2006/relationships/slideLayout" Target="../slideLayouts/slideLayout97.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1pPr>
            <a:lvl2pPr lvl="1"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2pPr>
            <a:lvl3pPr lvl="2"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3pPr>
            <a:lvl4pPr lvl="3"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4pPr>
            <a:lvl5pPr lvl="4"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5pPr>
            <a:lvl6pPr lvl="5"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6pPr>
            <a:lvl7pPr lvl="6"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7pPr>
            <a:lvl8pPr lvl="7"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8pPr>
            <a:lvl9pPr lvl="8"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0" tIns="91425" rIns="91425" bIns="91425" anchor="t" anchorCtr="0">
            <a:noAutofit/>
          </a:bodyPr>
          <a:lstStyle>
            <a:lvl1pPr marL="457200" lvl="0" indent="-3175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a:lnSpc>
                <a:spcPct val="115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Didact Gothic"/>
                <a:ea typeface="Didact Gothic"/>
                <a:cs typeface="Didact Gothic"/>
                <a:sym typeface="Didact Gothic"/>
              </a:defRPr>
            </a:lvl1pPr>
            <a:lvl2pPr lvl="1" algn="r">
              <a:buNone/>
              <a:defRPr sz="1300">
                <a:solidFill>
                  <a:schemeClr val="dk1"/>
                </a:solidFill>
                <a:latin typeface="Didact Gothic"/>
                <a:ea typeface="Didact Gothic"/>
                <a:cs typeface="Didact Gothic"/>
                <a:sym typeface="Didact Gothic"/>
              </a:defRPr>
            </a:lvl2pPr>
            <a:lvl3pPr lvl="2" algn="r">
              <a:buNone/>
              <a:defRPr sz="1300">
                <a:solidFill>
                  <a:schemeClr val="dk1"/>
                </a:solidFill>
                <a:latin typeface="Didact Gothic"/>
                <a:ea typeface="Didact Gothic"/>
                <a:cs typeface="Didact Gothic"/>
                <a:sym typeface="Didact Gothic"/>
              </a:defRPr>
            </a:lvl3pPr>
            <a:lvl4pPr lvl="3" algn="r">
              <a:buNone/>
              <a:defRPr sz="1300">
                <a:solidFill>
                  <a:schemeClr val="dk1"/>
                </a:solidFill>
                <a:latin typeface="Didact Gothic"/>
                <a:ea typeface="Didact Gothic"/>
                <a:cs typeface="Didact Gothic"/>
                <a:sym typeface="Didact Gothic"/>
              </a:defRPr>
            </a:lvl4pPr>
            <a:lvl5pPr lvl="4" algn="r">
              <a:buNone/>
              <a:defRPr sz="1300">
                <a:solidFill>
                  <a:schemeClr val="dk1"/>
                </a:solidFill>
                <a:latin typeface="Didact Gothic"/>
                <a:ea typeface="Didact Gothic"/>
                <a:cs typeface="Didact Gothic"/>
                <a:sym typeface="Didact Gothic"/>
              </a:defRPr>
            </a:lvl5pPr>
            <a:lvl6pPr lvl="5" algn="r">
              <a:buNone/>
              <a:defRPr sz="1300">
                <a:solidFill>
                  <a:schemeClr val="dk1"/>
                </a:solidFill>
                <a:latin typeface="Didact Gothic"/>
                <a:ea typeface="Didact Gothic"/>
                <a:cs typeface="Didact Gothic"/>
                <a:sym typeface="Didact Gothic"/>
              </a:defRPr>
            </a:lvl6pPr>
            <a:lvl7pPr lvl="6" algn="r">
              <a:buNone/>
              <a:defRPr sz="1300">
                <a:solidFill>
                  <a:schemeClr val="dk1"/>
                </a:solidFill>
                <a:latin typeface="Didact Gothic"/>
                <a:ea typeface="Didact Gothic"/>
                <a:cs typeface="Didact Gothic"/>
                <a:sym typeface="Didact Gothic"/>
              </a:defRPr>
            </a:lvl7pPr>
            <a:lvl8pPr lvl="7" algn="r">
              <a:buNone/>
              <a:defRPr sz="1300">
                <a:solidFill>
                  <a:schemeClr val="dk1"/>
                </a:solidFill>
                <a:latin typeface="Didact Gothic"/>
                <a:ea typeface="Didact Gothic"/>
                <a:cs typeface="Didact Gothic"/>
                <a:sym typeface="Didact Gothic"/>
              </a:defRPr>
            </a:lvl8pPr>
            <a:lvl9pPr lvl="8" algn="r">
              <a:buNone/>
              <a:defRPr sz="1300">
                <a:solidFill>
                  <a:schemeClr val="dk1"/>
                </a:solidFill>
                <a:latin typeface="Didact Gothic"/>
                <a:ea typeface="Didact Gothic"/>
                <a:cs typeface="Didact Gothic"/>
                <a:sym typeface="Didact Gothic"/>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transition spd="med">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320"/>
        <p:cNvGrpSpPr/>
        <p:nvPr/>
      </p:nvGrpSpPr>
      <p:grpSpPr>
        <a:xfrm>
          <a:off x="0" y="0"/>
          <a:ext cx="0" cy="0"/>
          <a:chOff x="0" y="0"/>
          <a:chExt cx="0" cy="0"/>
        </a:xfrm>
      </p:grpSpPr>
      <p:sp>
        <p:nvSpPr>
          <p:cNvPr id="321" name="Google Shape;321;p28"/>
          <p:cNvSpPr txBox="1">
            <a:spLocks noGrp="1"/>
          </p:cNvSpPr>
          <p:nvPr>
            <p:ph type="title"/>
          </p:nvPr>
        </p:nvSpPr>
        <p:spPr>
          <a:xfrm>
            <a:off x="311700" y="445025"/>
            <a:ext cx="8520600" cy="5727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1pPr>
            <a:lvl2pPr lvl="1"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2pPr>
            <a:lvl3pPr lvl="2"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3pPr>
            <a:lvl4pPr lvl="3"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4pPr>
            <a:lvl5pPr lvl="4"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5pPr>
            <a:lvl6pPr lvl="5"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6pPr>
            <a:lvl7pPr lvl="6"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7pPr>
            <a:lvl8pPr lvl="7"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8pPr>
            <a:lvl9pPr lvl="8"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9pPr>
          </a:lstStyle>
          <a:p>
            <a:endParaRPr/>
          </a:p>
        </p:txBody>
      </p:sp>
      <p:sp>
        <p:nvSpPr>
          <p:cNvPr id="322" name="Google Shape;322;p28"/>
          <p:cNvSpPr txBox="1">
            <a:spLocks noGrp="1"/>
          </p:cNvSpPr>
          <p:nvPr>
            <p:ph type="body" idx="1"/>
          </p:nvPr>
        </p:nvSpPr>
        <p:spPr>
          <a:xfrm>
            <a:off x="311700" y="1152475"/>
            <a:ext cx="8520600" cy="3416400"/>
          </a:xfrm>
          <a:prstGeom prst="rect">
            <a:avLst/>
          </a:prstGeom>
          <a:noFill/>
          <a:ln>
            <a:noFill/>
          </a:ln>
        </p:spPr>
        <p:txBody>
          <a:bodyPr spcFirstLastPara="1" wrap="square" lIns="0" tIns="91425" rIns="91425" bIns="91425" anchor="t" anchorCtr="0">
            <a:noAutofit/>
          </a:bodyPr>
          <a:lstStyle>
            <a:lvl1pPr marL="457200" lvl="0" indent="-317500" rtl="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rtl="0">
              <a:lnSpc>
                <a:spcPct val="115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
        <p:nvSpPr>
          <p:cNvPr id="323" name="Google Shape;323;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Didact Gothic"/>
                <a:ea typeface="Didact Gothic"/>
                <a:cs typeface="Didact Gothic"/>
                <a:sym typeface="Didact Gothic"/>
              </a:defRPr>
            </a:lvl1pPr>
            <a:lvl2pPr lvl="1" algn="r">
              <a:buNone/>
              <a:defRPr sz="1300">
                <a:solidFill>
                  <a:schemeClr val="dk1"/>
                </a:solidFill>
                <a:latin typeface="Didact Gothic"/>
                <a:ea typeface="Didact Gothic"/>
                <a:cs typeface="Didact Gothic"/>
                <a:sym typeface="Didact Gothic"/>
              </a:defRPr>
            </a:lvl2pPr>
            <a:lvl3pPr lvl="2" algn="r">
              <a:buNone/>
              <a:defRPr sz="1300">
                <a:solidFill>
                  <a:schemeClr val="dk1"/>
                </a:solidFill>
                <a:latin typeface="Didact Gothic"/>
                <a:ea typeface="Didact Gothic"/>
                <a:cs typeface="Didact Gothic"/>
                <a:sym typeface="Didact Gothic"/>
              </a:defRPr>
            </a:lvl3pPr>
            <a:lvl4pPr lvl="3" algn="r">
              <a:buNone/>
              <a:defRPr sz="1300">
                <a:solidFill>
                  <a:schemeClr val="dk1"/>
                </a:solidFill>
                <a:latin typeface="Didact Gothic"/>
                <a:ea typeface="Didact Gothic"/>
                <a:cs typeface="Didact Gothic"/>
                <a:sym typeface="Didact Gothic"/>
              </a:defRPr>
            </a:lvl4pPr>
            <a:lvl5pPr lvl="4" algn="r">
              <a:buNone/>
              <a:defRPr sz="1300">
                <a:solidFill>
                  <a:schemeClr val="dk1"/>
                </a:solidFill>
                <a:latin typeface="Didact Gothic"/>
                <a:ea typeface="Didact Gothic"/>
                <a:cs typeface="Didact Gothic"/>
                <a:sym typeface="Didact Gothic"/>
              </a:defRPr>
            </a:lvl5pPr>
            <a:lvl6pPr lvl="5" algn="r">
              <a:buNone/>
              <a:defRPr sz="1300">
                <a:solidFill>
                  <a:schemeClr val="dk1"/>
                </a:solidFill>
                <a:latin typeface="Didact Gothic"/>
                <a:ea typeface="Didact Gothic"/>
                <a:cs typeface="Didact Gothic"/>
                <a:sym typeface="Didact Gothic"/>
              </a:defRPr>
            </a:lvl6pPr>
            <a:lvl7pPr lvl="6" algn="r">
              <a:buNone/>
              <a:defRPr sz="1300">
                <a:solidFill>
                  <a:schemeClr val="dk1"/>
                </a:solidFill>
                <a:latin typeface="Didact Gothic"/>
                <a:ea typeface="Didact Gothic"/>
                <a:cs typeface="Didact Gothic"/>
                <a:sym typeface="Didact Gothic"/>
              </a:defRPr>
            </a:lvl7pPr>
            <a:lvl8pPr lvl="7" algn="r">
              <a:buNone/>
              <a:defRPr sz="1300">
                <a:solidFill>
                  <a:schemeClr val="dk1"/>
                </a:solidFill>
                <a:latin typeface="Didact Gothic"/>
                <a:ea typeface="Didact Gothic"/>
                <a:cs typeface="Didact Gothic"/>
                <a:sym typeface="Didact Gothic"/>
              </a:defRPr>
            </a:lvl8pPr>
            <a:lvl9pPr lvl="8" algn="r">
              <a:buNone/>
              <a:defRPr sz="1300">
                <a:solidFill>
                  <a:schemeClr val="dk1"/>
                </a:solidFill>
                <a:latin typeface="Didact Gothic"/>
                <a:ea typeface="Didact Gothic"/>
                <a:cs typeface="Didact Gothic"/>
                <a:sym typeface="Didact Gothic"/>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Lst>
  <p:transition spd="med">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631"/>
        <p:cNvGrpSpPr/>
        <p:nvPr/>
      </p:nvGrpSpPr>
      <p:grpSpPr>
        <a:xfrm>
          <a:off x="0" y="0"/>
          <a:ext cx="0" cy="0"/>
          <a:chOff x="0" y="0"/>
          <a:chExt cx="0" cy="0"/>
        </a:xfrm>
      </p:grpSpPr>
      <p:sp>
        <p:nvSpPr>
          <p:cNvPr id="632" name="Google Shape;632;p54"/>
          <p:cNvSpPr txBox="1">
            <a:spLocks noGrp="1"/>
          </p:cNvSpPr>
          <p:nvPr>
            <p:ph type="title"/>
          </p:nvPr>
        </p:nvSpPr>
        <p:spPr>
          <a:xfrm>
            <a:off x="311700" y="445025"/>
            <a:ext cx="8520600" cy="5727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1pPr>
            <a:lvl2pPr lvl="1"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2pPr>
            <a:lvl3pPr lvl="2"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3pPr>
            <a:lvl4pPr lvl="3"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4pPr>
            <a:lvl5pPr lvl="4"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5pPr>
            <a:lvl6pPr lvl="5"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6pPr>
            <a:lvl7pPr lvl="6"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7pPr>
            <a:lvl8pPr lvl="7"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8pPr>
            <a:lvl9pPr lvl="8"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9pPr>
          </a:lstStyle>
          <a:p>
            <a:endParaRPr/>
          </a:p>
        </p:txBody>
      </p:sp>
      <p:sp>
        <p:nvSpPr>
          <p:cNvPr id="633" name="Google Shape;633;p54"/>
          <p:cNvSpPr txBox="1">
            <a:spLocks noGrp="1"/>
          </p:cNvSpPr>
          <p:nvPr>
            <p:ph type="body" idx="1"/>
          </p:nvPr>
        </p:nvSpPr>
        <p:spPr>
          <a:xfrm>
            <a:off x="311700" y="1152475"/>
            <a:ext cx="8520600" cy="3416400"/>
          </a:xfrm>
          <a:prstGeom prst="rect">
            <a:avLst/>
          </a:prstGeom>
          <a:noFill/>
          <a:ln>
            <a:noFill/>
          </a:ln>
        </p:spPr>
        <p:txBody>
          <a:bodyPr spcFirstLastPara="1" wrap="square" lIns="0" tIns="91425" rIns="91425" bIns="91425" anchor="t" anchorCtr="0">
            <a:noAutofit/>
          </a:bodyPr>
          <a:lstStyle>
            <a:lvl1pPr marL="457200" lvl="0" indent="-317500" rtl="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rtl="0">
              <a:lnSpc>
                <a:spcPct val="115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
        <p:nvSpPr>
          <p:cNvPr id="634" name="Google Shape;634;p5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Didact Gothic"/>
                <a:ea typeface="Didact Gothic"/>
                <a:cs typeface="Didact Gothic"/>
                <a:sym typeface="Didact Gothic"/>
              </a:defRPr>
            </a:lvl1pPr>
            <a:lvl2pPr lvl="1" algn="r">
              <a:buNone/>
              <a:defRPr sz="1300">
                <a:solidFill>
                  <a:schemeClr val="dk1"/>
                </a:solidFill>
                <a:latin typeface="Didact Gothic"/>
                <a:ea typeface="Didact Gothic"/>
                <a:cs typeface="Didact Gothic"/>
                <a:sym typeface="Didact Gothic"/>
              </a:defRPr>
            </a:lvl2pPr>
            <a:lvl3pPr lvl="2" algn="r">
              <a:buNone/>
              <a:defRPr sz="1300">
                <a:solidFill>
                  <a:schemeClr val="dk1"/>
                </a:solidFill>
                <a:latin typeface="Didact Gothic"/>
                <a:ea typeface="Didact Gothic"/>
                <a:cs typeface="Didact Gothic"/>
                <a:sym typeface="Didact Gothic"/>
              </a:defRPr>
            </a:lvl3pPr>
            <a:lvl4pPr lvl="3" algn="r">
              <a:buNone/>
              <a:defRPr sz="1300">
                <a:solidFill>
                  <a:schemeClr val="dk1"/>
                </a:solidFill>
                <a:latin typeface="Didact Gothic"/>
                <a:ea typeface="Didact Gothic"/>
                <a:cs typeface="Didact Gothic"/>
                <a:sym typeface="Didact Gothic"/>
              </a:defRPr>
            </a:lvl4pPr>
            <a:lvl5pPr lvl="4" algn="r">
              <a:buNone/>
              <a:defRPr sz="1300">
                <a:solidFill>
                  <a:schemeClr val="dk1"/>
                </a:solidFill>
                <a:latin typeface="Didact Gothic"/>
                <a:ea typeface="Didact Gothic"/>
                <a:cs typeface="Didact Gothic"/>
                <a:sym typeface="Didact Gothic"/>
              </a:defRPr>
            </a:lvl5pPr>
            <a:lvl6pPr lvl="5" algn="r">
              <a:buNone/>
              <a:defRPr sz="1300">
                <a:solidFill>
                  <a:schemeClr val="dk1"/>
                </a:solidFill>
                <a:latin typeface="Didact Gothic"/>
                <a:ea typeface="Didact Gothic"/>
                <a:cs typeface="Didact Gothic"/>
                <a:sym typeface="Didact Gothic"/>
              </a:defRPr>
            </a:lvl6pPr>
            <a:lvl7pPr lvl="6" algn="r">
              <a:buNone/>
              <a:defRPr sz="1300">
                <a:solidFill>
                  <a:schemeClr val="dk1"/>
                </a:solidFill>
                <a:latin typeface="Didact Gothic"/>
                <a:ea typeface="Didact Gothic"/>
                <a:cs typeface="Didact Gothic"/>
                <a:sym typeface="Didact Gothic"/>
              </a:defRPr>
            </a:lvl7pPr>
            <a:lvl8pPr lvl="7" algn="r">
              <a:buNone/>
              <a:defRPr sz="1300">
                <a:solidFill>
                  <a:schemeClr val="dk1"/>
                </a:solidFill>
                <a:latin typeface="Didact Gothic"/>
                <a:ea typeface="Didact Gothic"/>
                <a:cs typeface="Didact Gothic"/>
                <a:sym typeface="Didact Gothic"/>
              </a:defRPr>
            </a:lvl8pPr>
            <a:lvl9pPr lvl="8" algn="r">
              <a:buNone/>
              <a:defRPr sz="1300">
                <a:solidFill>
                  <a:schemeClr val="dk1"/>
                </a:solidFill>
                <a:latin typeface="Didact Gothic"/>
                <a:ea typeface="Didact Gothic"/>
                <a:cs typeface="Didact Gothic"/>
                <a:sym typeface="Didact Gothic"/>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Lst>
  <p:transition spd="med">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42"/>
        <p:cNvGrpSpPr/>
        <p:nvPr/>
      </p:nvGrpSpPr>
      <p:grpSpPr>
        <a:xfrm>
          <a:off x="0" y="0"/>
          <a:ext cx="0" cy="0"/>
          <a:chOff x="0" y="0"/>
          <a:chExt cx="0" cy="0"/>
        </a:xfrm>
      </p:grpSpPr>
      <p:sp>
        <p:nvSpPr>
          <p:cNvPr id="943" name="Google Shape;943;p80"/>
          <p:cNvSpPr txBox="1">
            <a:spLocks noGrp="1"/>
          </p:cNvSpPr>
          <p:nvPr>
            <p:ph type="title"/>
          </p:nvPr>
        </p:nvSpPr>
        <p:spPr>
          <a:xfrm>
            <a:off x="311700" y="445025"/>
            <a:ext cx="8520600" cy="5727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1pPr>
            <a:lvl2pPr lvl="1"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2pPr>
            <a:lvl3pPr lvl="2"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3pPr>
            <a:lvl4pPr lvl="3"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4pPr>
            <a:lvl5pPr lvl="4"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5pPr>
            <a:lvl6pPr lvl="5"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6pPr>
            <a:lvl7pPr lvl="6"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7pPr>
            <a:lvl8pPr lvl="7"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8pPr>
            <a:lvl9pPr lvl="8"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9pPr>
          </a:lstStyle>
          <a:p>
            <a:endParaRPr/>
          </a:p>
        </p:txBody>
      </p:sp>
      <p:sp>
        <p:nvSpPr>
          <p:cNvPr id="944" name="Google Shape;944;p80"/>
          <p:cNvSpPr txBox="1">
            <a:spLocks noGrp="1"/>
          </p:cNvSpPr>
          <p:nvPr>
            <p:ph type="body" idx="1"/>
          </p:nvPr>
        </p:nvSpPr>
        <p:spPr>
          <a:xfrm>
            <a:off x="311700" y="1152475"/>
            <a:ext cx="8520600" cy="3416400"/>
          </a:xfrm>
          <a:prstGeom prst="rect">
            <a:avLst/>
          </a:prstGeom>
          <a:noFill/>
          <a:ln>
            <a:noFill/>
          </a:ln>
        </p:spPr>
        <p:txBody>
          <a:bodyPr spcFirstLastPara="1" wrap="square" lIns="0" tIns="91425" rIns="91425" bIns="91425" anchor="t" anchorCtr="0">
            <a:noAutofit/>
          </a:bodyPr>
          <a:lstStyle>
            <a:lvl1pPr marL="457200" lvl="0" indent="-317500" rtl="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rtl="0">
              <a:lnSpc>
                <a:spcPct val="115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
        <p:nvSpPr>
          <p:cNvPr id="945" name="Google Shape;945;p8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Didact Gothic"/>
                <a:ea typeface="Didact Gothic"/>
                <a:cs typeface="Didact Gothic"/>
                <a:sym typeface="Didact Gothic"/>
              </a:defRPr>
            </a:lvl1pPr>
            <a:lvl2pPr lvl="1" algn="r">
              <a:buNone/>
              <a:defRPr sz="1300">
                <a:solidFill>
                  <a:schemeClr val="dk1"/>
                </a:solidFill>
                <a:latin typeface="Didact Gothic"/>
                <a:ea typeface="Didact Gothic"/>
                <a:cs typeface="Didact Gothic"/>
                <a:sym typeface="Didact Gothic"/>
              </a:defRPr>
            </a:lvl2pPr>
            <a:lvl3pPr lvl="2" algn="r">
              <a:buNone/>
              <a:defRPr sz="1300">
                <a:solidFill>
                  <a:schemeClr val="dk1"/>
                </a:solidFill>
                <a:latin typeface="Didact Gothic"/>
                <a:ea typeface="Didact Gothic"/>
                <a:cs typeface="Didact Gothic"/>
                <a:sym typeface="Didact Gothic"/>
              </a:defRPr>
            </a:lvl3pPr>
            <a:lvl4pPr lvl="3" algn="r">
              <a:buNone/>
              <a:defRPr sz="1300">
                <a:solidFill>
                  <a:schemeClr val="dk1"/>
                </a:solidFill>
                <a:latin typeface="Didact Gothic"/>
                <a:ea typeface="Didact Gothic"/>
                <a:cs typeface="Didact Gothic"/>
                <a:sym typeface="Didact Gothic"/>
              </a:defRPr>
            </a:lvl4pPr>
            <a:lvl5pPr lvl="4" algn="r">
              <a:buNone/>
              <a:defRPr sz="1300">
                <a:solidFill>
                  <a:schemeClr val="dk1"/>
                </a:solidFill>
                <a:latin typeface="Didact Gothic"/>
                <a:ea typeface="Didact Gothic"/>
                <a:cs typeface="Didact Gothic"/>
                <a:sym typeface="Didact Gothic"/>
              </a:defRPr>
            </a:lvl5pPr>
            <a:lvl6pPr lvl="5" algn="r">
              <a:buNone/>
              <a:defRPr sz="1300">
                <a:solidFill>
                  <a:schemeClr val="dk1"/>
                </a:solidFill>
                <a:latin typeface="Didact Gothic"/>
                <a:ea typeface="Didact Gothic"/>
                <a:cs typeface="Didact Gothic"/>
                <a:sym typeface="Didact Gothic"/>
              </a:defRPr>
            </a:lvl6pPr>
            <a:lvl7pPr lvl="6" algn="r">
              <a:buNone/>
              <a:defRPr sz="1300">
                <a:solidFill>
                  <a:schemeClr val="dk1"/>
                </a:solidFill>
                <a:latin typeface="Didact Gothic"/>
                <a:ea typeface="Didact Gothic"/>
                <a:cs typeface="Didact Gothic"/>
                <a:sym typeface="Didact Gothic"/>
              </a:defRPr>
            </a:lvl7pPr>
            <a:lvl8pPr lvl="7" algn="r">
              <a:buNone/>
              <a:defRPr sz="1300">
                <a:solidFill>
                  <a:schemeClr val="dk1"/>
                </a:solidFill>
                <a:latin typeface="Didact Gothic"/>
                <a:ea typeface="Didact Gothic"/>
                <a:cs typeface="Didact Gothic"/>
                <a:sym typeface="Didact Gothic"/>
              </a:defRPr>
            </a:lvl8pPr>
            <a:lvl9pPr lvl="8" algn="r">
              <a:buNone/>
              <a:defRPr sz="1300">
                <a:solidFill>
                  <a:schemeClr val="dk1"/>
                </a:solidFill>
                <a:latin typeface="Didact Gothic"/>
                <a:ea typeface="Didact Gothic"/>
                <a:cs typeface="Didact Gothic"/>
                <a:sym typeface="Didact Gothic"/>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 id="2147483744" r:id="rId21"/>
    <p:sldLayoutId id="2147483745" r:id="rId22"/>
    <p:sldLayoutId id="2147483746" r:id="rId23"/>
    <p:sldLayoutId id="2147483747" r:id="rId24"/>
    <p:sldLayoutId id="2147483748" r:id="rId25"/>
  </p:sldLayoutIdLst>
  <p:transition spd="med">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0.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5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45.xm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9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5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56"/>
        <p:cNvGrpSpPr/>
        <p:nvPr/>
      </p:nvGrpSpPr>
      <p:grpSpPr>
        <a:xfrm>
          <a:off x="0" y="0"/>
          <a:ext cx="0" cy="0"/>
          <a:chOff x="0" y="0"/>
          <a:chExt cx="0" cy="0"/>
        </a:xfrm>
      </p:grpSpPr>
      <p:sp>
        <p:nvSpPr>
          <p:cNvPr id="1257" name="Google Shape;1257;p106"/>
          <p:cNvSpPr txBox="1">
            <a:spLocks noGrp="1"/>
          </p:cNvSpPr>
          <p:nvPr>
            <p:ph type="ctrTitle"/>
          </p:nvPr>
        </p:nvSpPr>
        <p:spPr>
          <a:xfrm>
            <a:off x="1484100" y="1479650"/>
            <a:ext cx="6175800" cy="1640400"/>
          </a:xfrm>
          <a:prstGeom prst="rect">
            <a:avLst/>
          </a:prstGeom>
        </p:spPr>
        <p:txBody>
          <a:bodyPr spcFirstLastPara="1" wrap="square" lIns="0" tIns="91425" rIns="91425" bIns="91425" anchor="b" anchorCtr="0">
            <a:noAutofit/>
          </a:bodyPr>
          <a:lstStyle/>
          <a:p>
            <a:pPr marL="0" lvl="0" indent="0" algn="ctr" rtl="0">
              <a:spcBef>
                <a:spcPts val="0"/>
              </a:spcBef>
              <a:spcAft>
                <a:spcPts val="0"/>
              </a:spcAft>
              <a:buNone/>
            </a:pPr>
            <a:r>
              <a:rPr lang="en">
                <a:latin typeface="Arial"/>
                <a:ea typeface="Arial"/>
                <a:cs typeface="Arial"/>
                <a:sym typeface="Arial"/>
              </a:rPr>
              <a:t>Parch and Posey Acquisition</a:t>
            </a:r>
            <a:endParaRPr>
              <a:solidFill>
                <a:schemeClr val="dk1"/>
              </a:solidFill>
              <a:latin typeface="Arial"/>
              <a:ea typeface="Arial"/>
              <a:cs typeface="Arial"/>
              <a:sym typeface="Arial"/>
            </a:endParaRPr>
          </a:p>
        </p:txBody>
      </p:sp>
      <p:sp>
        <p:nvSpPr>
          <p:cNvPr id="1258" name="Google Shape;1258;p106"/>
          <p:cNvSpPr txBox="1">
            <a:spLocks noGrp="1"/>
          </p:cNvSpPr>
          <p:nvPr>
            <p:ph type="subTitle" idx="1"/>
          </p:nvPr>
        </p:nvSpPr>
        <p:spPr>
          <a:xfrm>
            <a:off x="1724250" y="3265350"/>
            <a:ext cx="5695500" cy="393600"/>
          </a:xfrm>
          <a:prstGeom prst="rect">
            <a:avLst/>
          </a:prstGeom>
        </p:spPr>
        <p:txBody>
          <a:bodyPr spcFirstLastPara="1" wrap="square" lIns="0" tIns="91425" rIns="91425" bIns="91425" anchor="t" anchorCtr="0">
            <a:noAutofit/>
          </a:bodyPr>
          <a:lstStyle/>
          <a:p>
            <a:pPr marL="0" lvl="0" indent="0" algn="ctr" rtl="0">
              <a:spcBef>
                <a:spcPts val="0"/>
              </a:spcBef>
              <a:spcAft>
                <a:spcPts val="0"/>
              </a:spcAft>
              <a:buNone/>
            </a:pPr>
            <a:r>
              <a:rPr lang="en"/>
              <a:t> Group 3: Aditya Dutt, Tom Hultsch, Xander Izower, Sherleen Lee, Michelle Lie, Tsubasa Lin, Joy Sun, and Xufeng Tu</a:t>
            </a:r>
            <a:endParaRPr/>
          </a:p>
        </p:txBody>
      </p:sp>
      <p:pic>
        <p:nvPicPr>
          <p:cNvPr id="1259" name="Google Shape;1259;p106"/>
          <p:cNvPicPr preferRelativeResize="0"/>
          <p:nvPr/>
        </p:nvPicPr>
        <p:blipFill>
          <a:blip r:embed="rId4">
            <a:alphaModFix/>
          </a:blip>
          <a:stretch>
            <a:fillRect/>
          </a:stretch>
        </p:blipFill>
        <p:spPr>
          <a:xfrm>
            <a:off x="7302375" y="557215"/>
            <a:ext cx="1181914" cy="777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63"/>
        <p:cNvGrpSpPr/>
        <p:nvPr/>
      </p:nvGrpSpPr>
      <p:grpSpPr>
        <a:xfrm>
          <a:off x="0" y="0"/>
          <a:ext cx="0" cy="0"/>
          <a:chOff x="0" y="0"/>
          <a:chExt cx="0" cy="0"/>
        </a:xfrm>
      </p:grpSpPr>
      <p:sp>
        <p:nvSpPr>
          <p:cNvPr id="1264" name="Google Shape;1264;p107"/>
          <p:cNvSpPr txBox="1">
            <a:spLocks noGrp="1"/>
          </p:cNvSpPr>
          <p:nvPr>
            <p:ph type="title" idx="8"/>
          </p:nvPr>
        </p:nvSpPr>
        <p:spPr>
          <a:xfrm>
            <a:off x="720000" y="604025"/>
            <a:ext cx="7704000" cy="622800"/>
          </a:xfrm>
          <a:prstGeom prst="rect">
            <a:avLst/>
          </a:prstGeom>
        </p:spPr>
        <p:txBody>
          <a:bodyPr spcFirstLastPara="1" wrap="square" lIns="0" tIns="91425" rIns="91425" bIns="91425" anchor="b" anchorCtr="0">
            <a:noAutofit/>
          </a:bodyPr>
          <a:lstStyle/>
          <a:p>
            <a:pPr marL="0" lvl="0" indent="0" algn="ctr" rtl="0">
              <a:spcBef>
                <a:spcPts val="0"/>
              </a:spcBef>
              <a:spcAft>
                <a:spcPts val="0"/>
              </a:spcAft>
              <a:buNone/>
            </a:pPr>
            <a:endParaRPr>
              <a:latin typeface="Arial"/>
              <a:ea typeface="Arial"/>
              <a:cs typeface="Arial"/>
              <a:sym typeface="Arial"/>
            </a:endParaRPr>
          </a:p>
          <a:p>
            <a:pPr marL="0" lvl="0" indent="0" algn="ctr" rtl="0">
              <a:spcBef>
                <a:spcPts val="0"/>
              </a:spcBef>
              <a:spcAft>
                <a:spcPts val="0"/>
              </a:spcAft>
              <a:buNone/>
            </a:pPr>
            <a:r>
              <a:rPr lang="en">
                <a:latin typeface="Arial"/>
                <a:ea typeface="Arial"/>
                <a:cs typeface="Arial"/>
                <a:sym typeface="Arial"/>
              </a:rPr>
              <a:t>State of Parch and Posey</a:t>
            </a:r>
            <a:endParaRPr>
              <a:latin typeface="Arial"/>
              <a:ea typeface="Arial"/>
              <a:cs typeface="Arial"/>
              <a:sym typeface="Arial"/>
            </a:endParaRPr>
          </a:p>
        </p:txBody>
      </p:sp>
      <p:sp>
        <p:nvSpPr>
          <p:cNvPr id="1265" name="Google Shape;1265;p107"/>
          <p:cNvSpPr txBox="1">
            <a:spLocks noGrp="1"/>
          </p:cNvSpPr>
          <p:nvPr>
            <p:ph type="title"/>
          </p:nvPr>
        </p:nvSpPr>
        <p:spPr>
          <a:xfrm flipH="1">
            <a:off x="1550375" y="1290575"/>
            <a:ext cx="3194100" cy="923100"/>
          </a:xfrm>
          <a:prstGeom prst="rect">
            <a:avLst/>
          </a:prstGeom>
        </p:spPr>
        <p:txBody>
          <a:bodyPr spcFirstLastPara="1" wrap="square" lIns="0" tIns="91425" rIns="91425" bIns="91425" anchor="b" anchorCtr="0">
            <a:noAutofit/>
          </a:bodyPr>
          <a:lstStyle/>
          <a:p>
            <a:pPr marL="0" lvl="0" indent="0" algn="ctr" rtl="0">
              <a:spcBef>
                <a:spcPts val="0"/>
              </a:spcBef>
              <a:spcAft>
                <a:spcPts val="0"/>
              </a:spcAft>
              <a:buNone/>
            </a:pPr>
            <a:r>
              <a:rPr lang="en" sz="3000">
                <a:latin typeface="Didact Gothic"/>
                <a:ea typeface="Didact Gothic"/>
                <a:cs typeface="Didact Gothic"/>
                <a:sym typeface="Didact Gothic"/>
              </a:rPr>
              <a:t> 351 Accounts</a:t>
            </a:r>
            <a:endParaRPr sz="3000">
              <a:latin typeface="Didact Gothic"/>
              <a:ea typeface="Didact Gothic"/>
              <a:cs typeface="Didact Gothic"/>
              <a:sym typeface="Didact Gothic"/>
            </a:endParaRPr>
          </a:p>
        </p:txBody>
      </p:sp>
      <p:sp>
        <p:nvSpPr>
          <p:cNvPr id="1266" name="Google Shape;1266;p107"/>
          <p:cNvSpPr txBox="1">
            <a:spLocks noGrp="1"/>
          </p:cNvSpPr>
          <p:nvPr>
            <p:ph type="title" idx="2"/>
          </p:nvPr>
        </p:nvSpPr>
        <p:spPr>
          <a:xfrm flipH="1">
            <a:off x="2261076" y="2758475"/>
            <a:ext cx="1772700" cy="393600"/>
          </a:xfrm>
          <a:prstGeom prst="rect">
            <a:avLst/>
          </a:prstGeom>
        </p:spPr>
        <p:txBody>
          <a:bodyPr spcFirstLastPara="1" wrap="square" lIns="0" tIns="91425" rIns="91425" bIns="91425" anchor="b" anchorCtr="0">
            <a:noAutofit/>
          </a:bodyPr>
          <a:lstStyle/>
          <a:p>
            <a:pPr marL="0" lvl="0" indent="0" algn="r" rtl="0">
              <a:spcBef>
                <a:spcPts val="0"/>
              </a:spcBef>
              <a:spcAft>
                <a:spcPts val="0"/>
              </a:spcAft>
              <a:buNone/>
            </a:pPr>
            <a:r>
              <a:rPr lang="en" sz="3000">
                <a:latin typeface="Didact Gothic"/>
                <a:ea typeface="Didact Gothic"/>
                <a:cs typeface="Didact Gothic"/>
                <a:sym typeface="Didact Gothic"/>
              </a:rPr>
              <a:t>7 Regions</a:t>
            </a:r>
            <a:endParaRPr sz="3000">
              <a:latin typeface="Didact Gothic"/>
              <a:ea typeface="Didact Gothic"/>
              <a:cs typeface="Didact Gothic"/>
              <a:sym typeface="Didact Gothic"/>
            </a:endParaRPr>
          </a:p>
        </p:txBody>
      </p:sp>
      <p:sp>
        <p:nvSpPr>
          <p:cNvPr id="1267" name="Google Shape;1267;p107"/>
          <p:cNvSpPr txBox="1">
            <a:spLocks noGrp="1"/>
          </p:cNvSpPr>
          <p:nvPr>
            <p:ph type="subTitle" idx="3"/>
          </p:nvPr>
        </p:nvSpPr>
        <p:spPr>
          <a:xfrm flipH="1">
            <a:off x="2806831" y="2999188"/>
            <a:ext cx="2120700" cy="572700"/>
          </a:xfrm>
          <a:prstGeom prst="rect">
            <a:avLst/>
          </a:prstGeom>
        </p:spPr>
        <p:txBody>
          <a:bodyPr spcFirstLastPara="1" wrap="square" lIns="0" tIns="91425" rIns="91425" bIns="91425" anchor="t" anchorCtr="0">
            <a:noAutofit/>
          </a:bodyPr>
          <a:lstStyle/>
          <a:p>
            <a:pPr marL="457200" lvl="0" indent="-304800" algn="l" rtl="0">
              <a:spcBef>
                <a:spcPts val="0"/>
              </a:spcBef>
              <a:spcAft>
                <a:spcPts val="0"/>
              </a:spcAft>
              <a:buClr>
                <a:srgbClr val="000000"/>
              </a:buClr>
              <a:buSzPts val="1200"/>
              <a:buFont typeface="Didact Gothic"/>
              <a:buChar char="●"/>
            </a:pPr>
            <a:r>
              <a:rPr lang="en" sz="1200" b="1">
                <a:solidFill>
                  <a:srgbClr val="000000"/>
                </a:solidFill>
              </a:rPr>
              <a:t>Northwest</a:t>
            </a:r>
            <a:endParaRPr sz="1200" b="1">
              <a:solidFill>
                <a:srgbClr val="000000"/>
              </a:solidFill>
            </a:endParaRPr>
          </a:p>
          <a:p>
            <a:pPr marL="457200" lvl="0" indent="-304800" algn="l" rtl="0">
              <a:spcBef>
                <a:spcPts val="0"/>
              </a:spcBef>
              <a:spcAft>
                <a:spcPts val="0"/>
              </a:spcAft>
              <a:buClr>
                <a:srgbClr val="000000"/>
              </a:buClr>
              <a:buSzPts val="1200"/>
              <a:buFont typeface="Didact Gothic"/>
              <a:buChar char="●"/>
            </a:pPr>
            <a:r>
              <a:rPr lang="en" sz="1200" b="1">
                <a:solidFill>
                  <a:srgbClr val="000000"/>
                </a:solidFill>
              </a:rPr>
              <a:t>Midwest</a:t>
            </a:r>
            <a:endParaRPr sz="1200" b="1">
              <a:solidFill>
                <a:srgbClr val="000000"/>
              </a:solidFill>
            </a:endParaRPr>
          </a:p>
          <a:p>
            <a:pPr marL="457200" lvl="0" indent="-304800" algn="l" rtl="0">
              <a:spcBef>
                <a:spcPts val="0"/>
              </a:spcBef>
              <a:spcAft>
                <a:spcPts val="0"/>
              </a:spcAft>
              <a:buClr>
                <a:srgbClr val="000000"/>
              </a:buClr>
              <a:buSzPts val="1200"/>
              <a:buFont typeface="Didact Gothic"/>
              <a:buChar char="●"/>
            </a:pPr>
            <a:r>
              <a:rPr lang="en" sz="1200" b="1">
                <a:solidFill>
                  <a:srgbClr val="000000"/>
                </a:solidFill>
              </a:rPr>
              <a:t>Southwest</a:t>
            </a:r>
            <a:endParaRPr sz="1200" b="1">
              <a:solidFill>
                <a:srgbClr val="000000"/>
              </a:solidFill>
            </a:endParaRPr>
          </a:p>
          <a:p>
            <a:pPr marL="457200" lvl="0" indent="-304800" algn="l" rtl="0">
              <a:spcBef>
                <a:spcPts val="0"/>
              </a:spcBef>
              <a:spcAft>
                <a:spcPts val="0"/>
              </a:spcAft>
              <a:buClr>
                <a:srgbClr val="000000"/>
              </a:buClr>
              <a:buSzPts val="1200"/>
              <a:buFont typeface="Didact Gothic"/>
              <a:buChar char="●"/>
            </a:pPr>
            <a:r>
              <a:rPr lang="en" sz="1200" b="1">
                <a:solidFill>
                  <a:srgbClr val="000000"/>
                </a:solidFill>
              </a:rPr>
              <a:t>West </a:t>
            </a:r>
            <a:endParaRPr sz="1200" b="1">
              <a:solidFill>
                <a:srgbClr val="000000"/>
              </a:solidFill>
            </a:endParaRPr>
          </a:p>
          <a:p>
            <a:pPr marL="457200" lvl="0" indent="-304800" algn="l" rtl="0">
              <a:spcBef>
                <a:spcPts val="0"/>
              </a:spcBef>
              <a:spcAft>
                <a:spcPts val="0"/>
              </a:spcAft>
              <a:buClr>
                <a:srgbClr val="000000"/>
              </a:buClr>
              <a:buSzPts val="1200"/>
              <a:buFont typeface="Didact Gothic"/>
              <a:buChar char="●"/>
            </a:pPr>
            <a:r>
              <a:rPr lang="en" sz="1200" b="1">
                <a:solidFill>
                  <a:srgbClr val="000000"/>
                </a:solidFill>
              </a:rPr>
              <a:t>International </a:t>
            </a:r>
            <a:endParaRPr sz="1200" b="1">
              <a:solidFill>
                <a:srgbClr val="000000"/>
              </a:solidFill>
            </a:endParaRPr>
          </a:p>
          <a:p>
            <a:pPr marL="457200" lvl="0" indent="-304800" algn="l" rtl="0">
              <a:spcBef>
                <a:spcPts val="0"/>
              </a:spcBef>
              <a:spcAft>
                <a:spcPts val="0"/>
              </a:spcAft>
              <a:buClr>
                <a:srgbClr val="000000"/>
              </a:buClr>
              <a:buSzPts val="1200"/>
              <a:buFont typeface="Didact Gothic"/>
              <a:buChar char="●"/>
            </a:pPr>
            <a:r>
              <a:rPr lang="en" sz="1200" b="1">
                <a:solidFill>
                  <a:srgbClr val="000000"/>
                </a:solidFill>
              </a:rPr>
              <a:t>North </a:t>
            </a:r>
            <a:endParaRPr sz="1200" b="1">
              <a:solidFill>
                <a:srgbClr val="000000"/>
              </a:solidFill>
            </a:endParaRPr>
          </a:p>
          <a:p>
            <a:pPr marL="457200" lvl="0" indent="-304800" algn="l" rtl="0">
              <a:spcBef>
                <a:spcPts val="0"/>
              </a:spcBef>
              <a:spcAft>
                <a:spcPts val="0"/>
              </a:spcAft>
              <a:buClr>
                <a:srgbClr val="000000"/>
              </a:buClr>
              <a:buSzPts val="1200"/>
              <a:buFont typeface="Didact Gothic"/>
              <a:buChar char="●"/>
            </a:pPr>
            <a:r>
              <a:rPr lang="en" sz="1200" b="1">
                <a:solidFill>
                  <a:srgbClr val="000000"/>
                </a:solidFill>
              </a:rPr>
              <a:t>South</a:t>
            </a:r>
            <a:endParaRPr/>
          </a:p>
        </p:txBody>
      </p:sp>
      <p:sp>
        <p:nvSpPr>
          <p:cNvPr id="1268" name="Google Shape;1268;p107"/>
          <p:cNvSpPr txBox="1">
            <a:spLocks noGrp="1"/>
          </p:cNvSpPr>
          <p:nvPr>
            <p:ph type="title" idx="4"/>
          </p:nvPr>
        </p:nvSpPr>
        <p:spPr>
          <a:xfrm>
            <a:off x="6138401" y="1451000"/>
            <a:ext cx="2462100" cy="393600"/>
          </a:xfrm>
          <a:prstGeom prst="rect">
            <a:avLst/>
          </a:prstGeom>
        </p:spPr>
        <p:txBody>
          <a:bodyPr spcFirstLastPara="1" wrap="square" lIns="0" tIns="91425" rIns="91425" bIns="91425" anchor="b" anchorCtr="0">
            <a:noAutofit/>
          </a:bodyPr>
          <a:lstStyle/>
          <a:p>
            <a:pPr marL="0" lvl="0" indent="0" algn="l" rtl="0">
              <a:spcBef>
                <a:spcPts val="0"/>
              </a:spcBef>
              <a:spcAft>
                <a:spcPts val="0"/>
              </a:spcAft>
              <a:buNone/>
            </a:pPr>
            <a:r>
              <a:rPr lang="en">
                <a:latin typeface="Didact Gothic"/>
                <a:ea typeface="Didact Gothic"/>
                <a:cs typeface="Didact Gothic"/>
                <a:sym typeface="Didact Gothic"/>
              </a:rPr>
              <a:t>Sales by Volume</a:t>
            </a:r>
            <a:endParaRPr>
              <a:latin typeface="Didact Gothic"/>
              <a:ea typeface="Didact Gothic"/>
              <a:cs typeface="Didact Gothic"/>
              <a:sym typeface="Didact Gothic"/>
            </a:endParaRPr>
          </a:p>
        </p:txBody>
      </p:sp>
      <p:sp>
        <p:nvSpPr>
          <p:cNvPr id="1269" name="Google Shape;1269;p107"/>
          <p:cNvSpPr txBox="1">
            <a:spLocks noGrp="1"/>
          </p:cNvSpPr>
          <p:nvPr>
            <p:ph type="subTitle" idx="5"/>
          </p:nvPr>
        </p:nvSpPr>
        <p:spPr>
          <a:xfrm>
            <a:off x="6138394" y="1791488"/>
            <a:ext cx="2120700" cy="5727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b="1">
                <a:solidFill>
                  <a:srgbClr val="3C78D8"/>
                </a:solidFill>
              </a:rPr>
              <a:t>standard paper:</a:t>
            </a:r>
            <a:r>
              <a:rPr lang="en">
                <a:solidFill>
                  <a:srgbClr val="F6B26B"/>
                </a:solidFill>
              </a:rPr>
              <a:t> </a:t>
            </a:r>
            <a:r>
              <a:rPr lang="en"/>
              <a:t>52.7% </a:t>
            </a:r>
            <a:r>
              <a:rPr lang="en" b="1">
                <a:solidFill>
                  <a:srgbClr val="E69138"/>
                </a:solidFill>
              </a:rPr>
              <a:t>gloss paper: </a:t>
            </a:r>
            <a:r>
              <a:rPr lang="en"/>
              <a:t>27.6%</a:t>
            </a:r>
            <a:endParaRPr/>
          </a:p>
          <a:p>
            <a:pPr marL="0" lvl="0" indent="0" algn="l" rtl="0">
              <a:spcBef>
                <a:spcPts val="0"/>
              </a:spcBef>
              <a:spcAft>
                <a:spcPts val="0"/>
              </a:spcAft>
              <a:buNone/>
            </a:pPr>
            <a:r>
              <a:rPr lang="en" b="1">
                <a:solidFill>
                  <a:srgbClr val="6AA84F"/>
                </a:solidFill>
              </a:rPr>
              <a:t>poster paper:</a:t>
            </a:r>
            <a:r>
              <a:rPr lang="en" b="1">
                <a:solidFill>
                  <a:srgbClr val="3C78D8"/>
                </a:solidFill>
              </a:rPr>
              <a:t> </a:t>
            </a:r>
            <a:r>
              <a:rPr lang="en"/>
              <a:t>19.7%</a:t>
            </a:r>
            <a:endParaRPr/>
          </a:p>
        </p:txBody>
      </p:sp>
      <p:sp>
        <p:nvSpPr>
          <p:cNvPr id="1270" name="Google Shape;1270;p107"/>
          <p:cNvSpPr txBox="1">
            <a:spLocks noGrp="1"/>
          </p:cNvSpPr>
          <p:nvPr>
            <p:ph type="title" idx="6"/>
          </p:nvPr>
        </p:nvSpPr>
        <p:spPr>
          <a:xfrm>
            <a:off x="6138399" y="3051600"/>
            <a:ext cx="2376900" cy="393600"/>
          </a:xfrm>
          <a:prstGeom prst="rect">
            <a:avLst/>
          </a:prstGeom>
        </p:spPr>
        <p:txBody>
          <a:bodyPr spcFirstLastPara="1" wrap="square" lIns="0" tIns="91425" rIns="91425" bIns="91425" anchor="b" anchorCtr="0">
            <a:noAutofit/>
          </a:bodyPr>
          <a:lstStyle/>
          <a:p>
            <a:pPr marL="0" lvl="0" indent="0" algn="l" rtl="0">
              <a:spcBef>
                <a:spcPts val="0"/>
              </a:spcBef>
              <a:spcAft>
                <a:spcPts val="0"/>
              </a:spcAft>
              <a:buNone/>
            </a:pPr>
            <a:r>
              <a:rPr lang="en">
                <a:latin typeface="Didact Gothic"/>
                <a:ea typeface="Didact Gothic"/>
                <a:cs typeface="Didact Gothic"/>
                <a:sym typeface="Didact Gothic"/>
              </a:rPr>
              <a:t>Sales by Revenue</a:t>
            </a:r>
            <a:endParaRPr>
              <a:latin typeface="Didact Gothic"/>
              <a:ea typeface="Didact Gothic"/>
              <a:cs typeface="Didact Gothic"/>
              <a:sym typeface="Didact Gothic"/>
            </a:endParaRPr>
          </a:p>
        </p:txBody>
      </p:sp>
      <p:sp>
        <p:nvSpPr>
          <p:cNvPr id="1271" name="Google Shape;1271;p107"/>
          <p:cNvSpPr txBox="1">
            <a:spLocks noGrp="1"/>
          </p:cNvSpPr>
          <p:nvPr>
            <p:ph type="subTitle" idx="7"/>
          </p:nvPr>
        </p:nvSpPr>
        <p:spPr>
          <a:xfrm>
            <a:off x="6138406" y="3333463"/>
            <a:ext cx="2120700" cy="5727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b="1">
                <a:solidFill>
                  <a:srgbClr val="3C78D8"/>
                </a:solidFill>
              </a:rPr>
              <a:t>standard paper:</a:t>
            </a:r>
            <a:r>
              <a:rPr lang="en">
                <a:solidFill>
                  <a:srgbClr val="F6B26B"/>
                </a:solidFill>
              </a:rPr>
              <a:t> </a:t>
            </a:r>
            <a:r>
              <a:rPr lang="en"/>
              <a:t>41.8% </a:t>
            </a:r>
            <a:r>
              <a:rPr lang="en" b="1">
                <a:solidFill>
                  <a:srgbClr val="E69138"/>
                </a:solidFill>
              </a:rPr>
              <a:t>gloss paper: </a:t>
            </a:r>
            <a:r>
              <a:rPr lang="en"/>
              <a:t>32.8%</a:t>
            </a:r>
            <a:endParaRPr/>
          </a:p>
          <a:p>
            <a:pPr marL="0" lvl="0" indent="0" algn="l" rtl="0">
              <a:spcBef>
                <a:spcPts val="0"/>
              </a:spcBef>
              <a:spcAft>
                <a:spcPts val="0"/>
              </a:spcAft>
              <a:buNone/>
            </a:pPr>
            <a:r>
              <a:rPr lang="en" b="1">
                <a:solidFill>
                  <a:srgbClr val="6AA84F"/>
                </a:solidFill>
              </a:rPr>
              <a:t>poster paper: </a:t>
            </a:r>
            <a:r>
              <a:rPr lang="en"/>
              <a:t>25.4%</a:t>
            </a:r>
            <a:endParaRPr/>
          </a:p>
        </p:txBody>
      </p:sp>
      <p:pic>
        <p:nvPicPr>
          <p:cNvPr id="1272" name="Google Shape;1272;p107"/>
          <p:cNvPicPr preferRelativeResize="0"/>
          <p:nvPr/>
        </p:nvPicPr>
        <p:blipFill rotWithShape="1">
          <a:blip r:embed="rId3">
            <a:alphaModFix/>
          </a:blip>
          <a:srcRect l="42118" t="13239" r="42308"/>
          <a:stretch/>
        </p:blipFill>
        <p:spPr>
          <a:xfrm>
            <a:off x="4669024" y="2890350"/>
            <a:ext cx="1423926" cy="1208650"/>
          </a:xfrm>
          <a:prstGeom prst="rect">
            <a:avLst/>
          </a:prstGeom>
          <a:noFill/>
          <a:ln>
            <a:noFill/>
          </a:ln>
        </p:spPr>
      </p:pic>
      <p:pic>
        <p:nvPicPr>
          <p:cNvPr id="1273" name="Google Shape;1273;p107"/>
          <p:cNvPicPr preferRelativeResize="0"/>
          <p:nvPr/>
        </p:nvPicPr>
        <p:blipFill rotWithShape="1">
          <a:blip r:embed="rId4">
            <a:alphaModFix/>
          </a:blip>
          <a:srcRect l="42213" t="15846" r="42213"/>
          <a:stretch/>
        </p:blipFill>
        <p:spPr>
          <a:xfrm>
            <a:off x="4669024" y="1358163"/>
            <a:ext cx="1423926" cy="1172250"/>
          </a:xfrm>
          <a:prstGeom prst="rect">
            <a:avLst/>
          </a:prstGeom>
          <a:noFill/>
          <a:ln>
            <a:noFill/>
          </a:ln>
        </p:spPr>
      </p:pic>
      <p:pic>
        <p:nvPicPr>
          <p:cNvPr id="1274" name="Google Shape;1274;p107"/>
          <p:cNvPicPr preferRelativeResize="0"/>
          <p:nvPr/>
        </p:nvPicPr>
        <p:blipFill>
          <a:blip r:embed="rId5">
            <a:alphaModFix/>
          </a:blip>
          <a:stretch>
            <a:fillRect/>
          </a:stretch>
        </p:blipFill>
        <p:spPr>
          <a:xfrm>
            <a:off x="219967" y="2939617"/>
            <a:ext cx="2198100" cy="1360400"/>
          </a:xfrm>
          <a:prstGeom prst="rect">
            <a:avLst/>
          </a:prstGeom>
          <a:noFill/>
          <a:ln>
            <a:noFill/>
          </a:ln>
        </p:spPr>
      </p:pic>
      <p:pic>
        <p:nvPicPr>
          <p:cNvPr id="1275" name="Google Shape;1275;p107"/>
          <p:cNvPicPr preferRelativeResize="0"/>
          <p:nvPr/>
        </p:nvPicPr>
        <p:blipFill>
          <a:blip r:embed="rId6">
            <a:alphaModFix/>
          </a:blip>
          <a:stretch>
            <a:fillRect/>
          </a:stretch>
        </p:blipFill>
        <p:spPr>
          <a:xfrm>
            <a:off x="618475" y="1420025"/>
            <a:ext cx="969000" cy="969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79"/>
        <p:cNvGrpSpPr/>
        <p:nvPr/>
      </p:nvGrpSpPr>
      <p:grpSpPr>
        <a:xfrm>
          <a:off x="0" y="0"/>
          <a:ext cx="0" cy="0"/>
          <a:chOff x="0" y="0"/>
          <a:chExt cx="0" cy="0"/>
        </a:xfrm>
      </p:grpSpPr>
      <p:sp>
        <p:nvSpPr>
          <p:cNvPr id="1280" name="Google Shape;1280;p108"/>
          <p:cNvSpPr txBox="1">
            <a:spLocks noGrp="1"/>
          </p:cNvSpPr>
          <p:nvPr>
            <p:ph type="title" idx="8"/>
          </p:nvPr>
        </p:nvSpPr>
        <p:spPr>
          <a:xfrm>
            <a:off x="720000" y="527825"/>
            <a:ext cx="7704000" cy="622800"/>
          </a:xfrm>
          <a:prstGeom prst="rect">
            <a:avLst/>
          </a:prstGeom>
        </p:spPr>
        <p:txBody>
          <a:bodyPr spcFirstLastPara="1" wrap="square" lIns="0" tIns="91425" rIns="91425" bIns="91425" anchor="b" anchorCtr="0">
            <a:noAutofit/>
          </a:bodyPr>
          <a:lstStyle/>
          <a:p>
            <a:pPr marL="0" lvl="0" indent="0" algn="ctr" rtl="0">
              <a:spcBef>
                <a:spcPts val="0"/>
              </a:spcBef>
              <a:spcAft>
                <a:spcPts val="0"/>
              </a:spcAft>
              <a:buNone/>
            </a:pPr>
            <a:r>
              <a:rPr lang="en">
                <a:latin typeface="Arial"/>
                <a:ea typeface="Arial"/>
                <a:cs typeface="Arial"/>
                <a:sym typeface="Arial"/>
              </a:rPr>
              <a:t>Year-over-year Growth</a:t>
            </a:r>
            <a:endParaRPr>
              <a:latin typeface="Arial"/>
              <a:ea typeface="Arial"/>
              <a:cs typeface="Arial"/>
              <a:sym typeface="Arial"/>
            </a:endParaRPr>
          </a:p>
        </p:txBody>
      </p:sp>
      <p:pic>
        <p:nvPicPr>
          <p:cNvPr id="1281" name="Google Shape;1281;p108"/>
          <p:cNvPicPr preferRelativeResize="0"/>
          <p:nvPr/>
        </p:nvPicPr>
        <p:blipFill>
          <a:blip r:embed="rId3">
            <a:alphaModFix/>
          </a:blip>
          <a:stretch>
            <a:fillRect/>
          </a:stretch>
        </p:blipFill>
        <p:spPr>
          <a:xfrm>
            <a:off x="4994912" y="1392463"/>
            <a:ext cx="3124801" cy="937450"/>
          </a:xfrm>
          <a:prstGeom prst="rect">
            <a:avLst/>
          </a:prstGeom>
          <a:noFill/>
          <a:ln w="19050" cap="flat" cmpd="sng">
            <a:solidFill>
              <a:schemeClr val="dk1"/>
            </a:solidFill>
            <a:prstDash val="solid"/>
            <a:round/>
            <a:headEnd type="none" w="sm" len="sm"/>
            <a:tailEnd type="none" w="sm" len="sm"/>
          </a:ln>
        </p:spPr>
      </p:pic>
      <p:pic>
        <p:nvPicPr>
          <p:cNvPr id="1282" name="Google Shape;1282;p108"/>
          <p:cNvPicPr preferRelativeResize="0"/>
          <p:nvPr/>
        </p:nvPicPr>
        <p:blipFill>
          <a:blip r:embed="rId4">
            <a:alphaModFix/>
          </a:blip>
          <a:stretch>
            <a:fillRect/>
          </a:stretch>
        </p:blipFill>
        <p:spPr>
          <a:xfrm>
            <a:off x="995240" y="1367188"/>
            <a:ext cx="3048300" cy="987900"/>
          </a:xfrm>
          <a:prstGeom prst="rect">
            <a:avLst/>
          </a:prstGeom>
          <a:noFill/>
          <a:ln w="19050" cap="flat" cmpd="sng">
            <a:solidFill>
              <a:schemeClr val="dk1"/>
            </a:solidFill>
            <a:prstDash val="solid"/>
            <a:round/>
            <a:headEnd type="none" w="sm" len="sm"/>
            <a:tailEnd type="none" w="sm" len="sm"/>
          </a:ln>
        </p:spPr>
      </p:pic>
      <p:pic>
        <p:nvPicPr>
          <p:cNvPr id="1283" name="Google Shape;1283;p108"/>
          <p:cNvPicPr preferRelativeResize="0"/>
          <p:nvPr/>
        </p:nvPicPr>
        <p:blipFill>
          <a:blip r:embed="rId5">
            <a:alphaModFix/>
          </a:blip>
          <a:stretch>
            <a:fillRect/>
          </a:stretch>
        </p:blipFill>
        <p:spPr>
          <a:xfrm>
            <a:off x="802553" y="2505225"/>
            <a:ext cx="3433822" cy="2063950"/>
          </a:xfrm>
          <a:prstGeom prst="rect">
            <a:avLst/>
          </a:prstGeom>
          <a:noFill/>
          <a:ln w="19050" cap="flat" cmpd="sng">
            <a:solidFill>
              <a:schemeClr val="dk1"/>
            </a:solidFill>
            <a:prstDash val="solid"/>
            <a:round/>
            <a:headEnd type="none" w="sm" len="sm"/>
            <a:tailEnd type="none" w="sm" len="sm"/>
          </a:ln>
        </p:spPr>
      </p:pic>
      <p:pic>
        <p:nvPicPr>
          <p:cNvPr id="1284" name="Google Shape;1284;p108"/>
          <p:cNvPicPr preferRelativeResize="0"/>
          <p:nvPr/>
        </p:nvPicPr>
        <p:blipFill>
          <a:blip r:embed="rId6">
            <a:alphaModFix/>
          </a:blip>
          <a:stretch>
            <a:fillRect/>
          </a:stretch>
        </p:blipFill>
        <p:spPr>
          <a:xfrm>
            <a:off x="4817900" y="2505225"/>
            <a:ext cx="3478825" cy="2090998"/>
          </a:xfrm>
          <a:prstGeom prst="rect">
            <a:avLst/>
          </a:prstGeom>
          <a:noFill/>
          <a:ln w="19050" cap="flat" cmpd="sng">
            <a:solidFill>
              <a:schemeClr val="dk1"/>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109"/>
          <p:cNvSpPr txBox="1">
            <a:spLocks noGrp="1"/>
          </p:cNvSpPr>
          <p:nvPr>
            <p:ph type="title"/>
          </p:nvPr>
        </p:nvSpPr>
        <p:spPr>
          <a:xfrm>
            <a:off x="720000" y="527825"/>
            <a:ext cx="7704000" cy="622800"/>
          </a:xfrm>
          <a:prstGeom prst="rect">
            <a:avLst/>
          </a:prstGeom>
        </p:spPr>
        <p:txBody>
          <a:bodyPr spcFirstLastPara="1" wrap="square" lIns="0" tIns="91425" rIns="91425" bIns="91425" anchor="b" anchorCtr="0">
            <a:noAutofit/>
          </a:bodyPr>
          <a:lstStyle/>
          <a:p>
            <a:pPr marL="0" lvl="0" indent="0" algn="ctr" rtl="0">
              <a:spcBef>
                <a:spcPts val="0"/>
              </a:spcBef>
              <a:spcAft>
                <a:spcPts val="0"/>
              </a:spcAft>
              <a:buNone/>
            </a:pPr>
            <a:r>
              <a:rPr lang="en" sz="3400">
                <a:latin typeface="Arial"/>
                <a:ea typeface="Arial"/>
                <a:cs typeface="Arial"/>
                <a:sym typeface="Arial"/>
              </a:rPr>
              <a:t>Current Regions and New Regions</a:t>
            </a:r>
            <a:endParaRPr sz="3400">
              <a:latin typeface="Arial"/>
              <a:ea typeface="Arial"/>
              <a:cs typeface="Arial"/>
              <a:sym typeface="Arial"/>
            </a:endParaRPr>
          </a:p>
        </p:txBody>
      </p:sp>
      <p:sp>
        <p:nvSpPr>
          <p:cNvPr id="1290" name="Google Shape;1290;p109"/>
          <p:cNvSpPr txBox="1"/>
          <p:nvPr/>
        </p:nvSpPr>
        <p:spPr>
          <a:xfrm>
            <a:off x="574525" y="1264100"/>
            <a:ext cx="23694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solidFill>
                  <a:schemeClr val="dk1"/>
                </a:solidFill>
                <a:latin typeface="Didact Gothic"/>
                <a:ea typeface="Didact Gothic"/>
                <a:cs typeface="Didact Gothic"/>
                <a:sym typeface="Didact Gothic"/>
              </a:rPr>
              <a:t>Sales Rep Per Region:</a:t>
            </a:r>
            <a:endParaRPr sz="1300" b="1">
              <a:solidFill>
                <a:schemeClr val="dk1"/>
              </a:solidFill>
              <a:latin typeface="Didact Gothic"/>
              <a:ea typeface="Didact Gothic"/>
              <a:cs typeface="Didact Gothic"/>
              <a:sym typeface="Didact Gothic"/>
            </a:endParaRPr>
          </a:p>
        </p:txBody>
      </p:sp>
      <p:sp>
        <p:nvSpPr>
          <p:cNvPr id="1291" name="Google Shape;1291;p109"/>
          <p:cNvSpPr/>
          <p:nvPr/>
        </p:nvSpPr>
        <p:spPr>
          <a:xfrm>
            <a:off x="3468875" y="3198163"/>
            <a:ext cx="943500" cy="682500"/>
          </a:xfrm>
          <a:prstGeom prst="downArrow">
            <a:avLst>
              <a:gd name="adj1" fmla="val 50000"/>
              <a:gd name="adj2" fmla="val 50000"/>
            </a:avLst>
          </a:prstGeom>
          <a:solidFill>
            <a:srgbClr val="EA9999"/>
          </a:solidFill>
          <a:ln w="2857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dk1"/>
                </a:solidFill>
                <a:latin typeface="Old Standard TT"/>
                <a:ea typeface="Old Standard TT"/>
                <a:cs typeface="Old Standard TT"/>
                <a:sym typeface="Old Standard TT"/>
              </a:rPr>
              <a:t>-18</a:t>
            </a:r>
            <a:endParaRPr sz="1100" b="1">
              <a:solidFill>
                <a:schemeClr val="dk1"/>
              </a:solidFill>
              <a:latin typeface="Old Standard TT"/>
              <a:ea typeface="Old Standard TT"/>
              <a:cs typeface="Old Standard TT"/>
              <a:sym typeface="Old Standard TT"/>
            </a:endParaRPr>
          </a:p>
          <a:p>
            <a:pPr marL="0" lvl="0" indent="0" algn="ctr" rtl="0">
              <a:spcBef>
                <a:spcPts val="0"/>
              </a:spcBef>
              <a:spcAft>
                <a:spcPts val="0"/>
              </a:spcAft>
              <a:buNone/>
            </a:pPr>
            <a:r>
              <a:rPr lang="en" sz="1100" b="1">
                <a:solidFill>
                  <a:schemeClr val="dk1"/>
                </a:solidFill>
                <a:latin typeface="Old Standard TT"/>
                <a:ea typeface="Old Standard TT"/>
                <a:cs typeface="Old Standard TT"/>
                <a:sym typeface="Old Standard TT"/>
              </a:rPr>
              <a:t>reps</a:t>
            </a:r>
            <a:endParaRPr sz="1100" b="1">
              <a:solidFill>
                <a:schemeClr val="dk1"/>
              </a:solidFill>
              <a:latin typeface="Old Standard TT"/>
              <a:ea typeface="Old Standard TT"/>
              <a:cs typeface="Old Standard TT"/>
              <a:sym typeface="Old Standard TT"/>
            </a:endParaRPr>
          </a:p>
        </p:txBody>
      </p:sp>
      <p:sp>
        <p:nvSpPr>
          <p:cNvPr id="1292" name="Google Shape;1292;p109"/>
          <p:cNvSpPr txBox="1"/>
          <p:nvPr/>
        </p:nvSpPr>
        <p:spPr>
          <a:xfrm>
            <a:off x="4731425" y="3146863"/>
            <a:ext cx="31491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chemeClr val="dk1"/>
                </a:solidFill>
                <a:latin typeface="Didact Gothic"/>
                <a:ea typeface="Didact Gothic"/>
                <a:cs typeface="Didact Gothic"/>
                <a:sym typeface="Didact Gothic"/>
              </a:rPr>
              <a:t>- </a:t>
            </a:r>
            <a:r>
              <a:rPr lang="en" sz="1300" b="1">
                <a:solidFill>
                  <a:schemeClr val="dk1"/>
                </a:solidFill>
                <a:latin typeface="Didact Gothic"/>
                <a:ea typeface="Didact Gothic"/>
                <a:cs typeface="Didact Gothic"/>
                <a:sym typeface="Didact Gothic"/>
              </a:rPr>
              <a:t>11</a:t>
            </a:r>
            <a:r>
              <a:rPr lang="en" sz="1300">
                <a:solidFill>
                  <a:schemeClr val="dk1"/>
                </a:solidFill>
                <a:latin typeface="Didact Gothic"/>
                <a:ea typeface="Didact Gothic"/>
                <a:cs typeface="Didact Gothic"/>
                <a:sym typeface="Didact Gothic"/>
              </a:rPr>
              <a:t> sales reps from </a:t>
            </a:r>
            <a:r>
              <a:rPr lang="en" sz="1300" b="1">
                <a:solidFill>
                  <a:schemeClr val="dk1"/>
                </a:solidFill>
                <a:latin typeface="Didact Gothic"/>
                <a:ea typeface="Didact Gothic"/>
                <a:cs typeface="Didact Gothic"/>
                <a:sym typeface="Didact Gothic"/>
              </a:rPr>
              <a:t>Northeast</a:t>
            </a:r>
            <a:endParaRPr sz="1300" b="1">
              <a:solidFill>
                <a:schemeClr val="dk1"/>
              </a:solidFill>
              <a:latin typeface="Didact Gothic"/>
              <a:ea typeface="Didact Gothic"/>
              <a:cs typeface="Didact Gothic"/>
              <a:sym typeface="Didact Gothic"/>
            </a:endParaRPr>
          </a:p>
          <a:p>
            <a:pPr marL="0" lvl="0" indent="0" algn="l" rtl="0">
              <a:spcBef>
                <a:spcPts val="0"/>
              </a:spcBef>
              <a:spcAft>
                <a:spcPts val="0"/>
              </a:spcAft>
              <a:buNone/>
            </a:pPr>
            <a:r>
              <a:rPr lang="en" sz="1300">
                <a:solidFill>
                  <a:schemeClr val="dk1"/>
                </a:solidFill>
                <a:latin typeface="Didact Gothic"/>
                <a:ea typeface="Didact Gothic"/>
                <a:cs typeface="Didact Gothic"/>
                <a:sym typeface="Didact Gothic"/>
              </a:rPr>
              <a:t>- </a:t>
            </a:r>
            <a:r>
              <a:rPr lang="en" sz="1300" b="1">
                <a:solidFill>
                  <a:schemeClr val="dk1"/>
                </a:solidFill>
                <a:latin typeface="Didact Gothic"/>
                <a:ea typeface="Didact Gothic"/>
                <a:cs typeface="Didact Gothic"/>
                <a:sym typeface="Didact Gothic"/>
              </a:rPr>
              <a:t>5</a:t>
            </a:r>
            <a:r>
              <a:rPr lang="en" sz="1300">
                <a:solidFill>
                  <a:schemeClr val="dk1"/>
                </a:solidFill>
                <a:latin typeface="Didact Gothic"/>
                <a:ea typeface="Didact Gothic"/>
                <a:cs typeface="Didact Gothic"/>
                <a:sym typeface="Didact Gothic"/>
              </a:rPr>
              <a:t> reps from </a:t>
            </a:r>
            <a:r>
              <a:rPr lang="en" sz="1300" b="1">
                <a:solidFill>
                  <a:schemeClr val="dk1"/>
                </a:solidFill>
                <a:latin typeface="Didact Gothic"/>
                <a:ea typeface="Didact Gothic"/>
                <a:cs typeface="Didact Gothic"/>
                <a:sym typeface="Didact Gothic"/>
              </a:rPr>
              <a:t>Midwest</a:t>
            </a:r>
            <a:endParaRPr sz="1300" b="1">
              <a:solidFill>
                <a:schemeClr val="dk1"/>
              </a:solidFill>
              <a:latin typeface="Didact Gothic"/>
              <a:ea typeface="Didact Gothic"/>
              <a:cs typeface="Didact Gothic"/>
              <a:sym typeface="Didact Gothic"/>
            </a:endParaRPr>
          </a:p>
          <a:p>
            <a:pPr marL="0" lvl="0" indent="0" algn="l" rtl="0">
              <a:spcBef>
                <a:spcPts val="0"/>
              </a:spcBef>
              <a:spcAft>
                <a:spcPts val="0"/>
              </a:spcAft>
              <a:buNone/>
            </a:pPr>
            <a:r>
              <a:rPr lang="en" sz="1300">
                <a:solidFill>
                  <a:schemeClr val="dk1"/>
                </a:solidFill>
                <a:latin typeface="Didact Gothic"/>
                <a:ea typeface="Didact Gothic"/>
                <a:cs typeface="Didact Gothic"/>
                <a:sym typeface="Didact Gothic"/>
              </a:rPr>
              <a:t>- </a:t>
            </a:r>
            <a:r>
              <a:rPr lang="en" sz="1300" b="1">
                <a:solidFill>
                  <a:schemeClr val="dk1"/>
                </a:solidFill>
                <a:latin typeface="Didact Gothic"/>
                <a:ea typeface="Didact Gothic"/>
                <a:cs typeface="Didact Gothic"/>
                <a:sym typeface="Didact Gothic"/>
              </a:rPr>
              <a:t>1</a:t>
            </a:r>
            <a:r>
              <a:rPr lang="en" sz="1300">
                <a:solidFill>
                  <a:schemeClr val="dk1"/>
                </a:solidFill>
                <a:latin typeface="Didact Gothic"/>
                <a:ea typeface="Didact Gothic"/>
                <a:cs typeface="Didact Gothic"/>
                <a:sym typeface="Didact Gothic"/>
              </a:rPr>
              <a:t> rep </a:t>
            </a:r>
            <a:r>
              <a:rPr lang="en" sz="1300" b="1">
                <a:solidFill>
                  <a:schemeClr val="dk1"/>
                </a:solidFill>
                <a:latin typeface="Didact Gothic"/>
                <a:ea typeface="Didact Gothic"/>
                <a:cs typeface="Didact Gothic"/>
                <a:sym typeface="Didact Gothic"/>
              </a:rPr>
              <a:t>each</a:t>
            </a:r>
            <a:r>
              <a:rPr lang="en" sz="1300">
                <a:solidFill>
                  <a:schemeClr val="dk1"/>
                </a:solidFill>
                <a:latin typeface="Didact Gothic"/>
                <a:ea typeface="Didact Gothic"/>
                <a:cs typeface="Didact Gothic"/>
                <a:sym typeface="Didact Gothic"/>
              </a:rPr>
              <a:t> from </a:t>
            </a:r>
            <a:r>
              <a:rPr lang="en" sz="1300" b="1">
                <a:solidFill>
                  <a:schemeClr val="dk1"/>
                </a:solidFill>
                <a:latin typeface="Didact Gothic"/>
                <a:ea typeface="Didact Gothic"/>
                <a:cs typeface="Didact Gothic"/>
                <a:sym typeface="Didact Gothic"/>
              </a:rPr>
              <a:t>South</a:t>
            </a:r>
            <a:r>
              <a:rPr lang="en" sz="1300">
                <a:solidFill>
                  <a:schemeClr val="dk1"/>
                </a:solidFill>
                <a:latin typeface="Didact Gothic"/>
                <a:ea typeface="Didact Gothic"/>
                <a:cs typeface="Didact Gothic"/>
                <a:sym typeface="Didact Gothic"/>
              </a:rPr>
              <a:t> and </a:t>
            </a:r>
            <a:r>
              <a:rPr lang="en" sz="1300" b="1">
                <a:solidFill>
                  <a:schemeClr val="dk1"/>
                </a:solidFill>
                <a:latin typeface="Didact Gothic"/>
                <a:ea typeface="Didact Gothic"/>
                <a:cs typeface="Didact Gothic"/>
                <a:sym typeface="Didact Gothic"/>
              </a:rPr>
              <a:t>North</a:t>
            </a:r>
            <a:endParaRPr sz="1300" b="1">
              <a:solidFill>
                <a:schemeClr val="dk1"/>
              </a:solidFill>
              <a:latin typeface="Didact Gothic"/>
              <a:ea typeface="Didact Gothic"/>
              <a:cs typeface="Didact Gothic"/>
              <a:sym typeface="Didact Gothic"/>
            </a:endParaRPr>
          </a:p>
        </p:txBody>
      </p:sp>
      <p:sp>
        <p:nvSpPr>
          <p:cNvPr id="1293" name="Google Shape;1293;p109"/>
          <p:cNvSpPr txBox="1"/>
          <p:nvPr/>
        </p:nvSpPr>
        <p:spPr>
          <a:xfrm>
            <a:off x="6391225" y="4222563"/>
            <a:ext cx="20544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chemeClr val="dk1"/>
                </a:solidFill>
                <a:latin typeface="Didact Gothic"/>
                <a:ea typeface="Didact Gothic"/>
                <a:cs typeface="Didact Gothic"/>
                <a:sym typeface="Didact Gothic"/>
              </a:rPr>
              <a:t>Then </a:t>
            </a:r>
            <a:r>
              <a:rPr lang="en" sz="1300" b="1">
                <a:solidFill>
                  <a:schemeClr val="dk1"/>
                </a:solidFill>
                <a:latin typeface="Didact Gothic"/>
                <a:ea typeface="Didact Gothic"/>
                <a:cs typeface="Didact Gothic"/>
                <a:sym typeface="Didact Gothic"/>
              </a:rPr>
              <a:t>split the 18 reps evenly</a:t>
            </a:r>
            <a:r>
              <a:rPr lang="en" sz="1300">
                <a:solidFill>
                  <a:schemeClr val="dk1"/>
                </a:solidFill>
                <a:latin typeface="Didact Gothic"/>
                <a:ea typeface="Didact Gothic"/>
                <a:cs typeface="Didact Gothic"/>
                <a:sym typeface="Didact Gothic"/>
              </a:rPr>
              <a:t> amongst 3 new regions</a:t>
            </a:r>
            <a:endParaRPr sz="1300">
              <a:solidFill>
                <a:schemeClr val="dk1"/>
              </a:solidFill>
              <a:latin typeface="Didact Gothic"/>
              <a:ea typeface="Didact Gothic"/>
              <a:cs typeface="Didact Gothic"/>
              <a:sym typeface="Didact Gothic"/>
            </a:endParaRPr>
          </a:p>
        </p:txBody>
      </p:sp>
      <p:pic>
        <p:nvPicPr>
          <p:cNvPr id="1294" name="Google Shape;1294;p109"/>
          <p:cNvPicPr preferRelativeResize="0"/>
          <p:nvPr/>
        </p:nvPicPr>
        <p:blipFill>
          <a:blip r:embed="rId3">
            <a:alphaModFix/>
          </a:blip>
          <a:stretch>
            <a:fillRect/>
          </a:stretch>
        </p:blipFill>
        <p:spPr>
          <a:xfrm>
            <a:off x="547226" y="1649001"/>
            <a:ext cx="1928225" cy="1595750"/>
          </a:xfrm>
          <a:prstGeom prst="rect">
            <a:avLst/>
          </a:prstGeom>
          <a:noFill/>
          <a:ln w="19050" cap="flat" cmpd="sng">
            <a:solidFill>
              <a:srgbClr val="191919"/>
            </a:solidFill>
            <a:prstDash val="solid"/>
            <a:round/>
            <a:headEnd type="none" w="sm" len="sm"/>
            <a:tailEnd type="none" w="sm" len="sm"/>
          </a:ln>
        </p:spPr>
      </p:pic>
      <p:pic>
        <p:nvPicPr>
          <p:cNvPr id="1295" name="Google Shape;1295;p109"/>
          <p:cNvPicPr preferRelativeResize="0"/>
          <p:nvPr/>
        </p:nvPicPr>
        <p:blipFill>
          <a:blip r:embed="rId4">
            <a:alphaModFix/>
          </a:blip>
          <a:stretch>
            <a:fillRect/>
          </a:stretch>
        </p:blipFill>
        <p:spPr>
          <a:xfrm>
            <a:off x="2208088" y="4044588"/>
            <a:ext cx="3930274" cy="928425"/>
          </a:xfrm>
          <a:prstGeom prst="rect">
            <a:avLst/>
          </a:prstGeom>
          <a:noFill/>
          <a:ln w="19050" cap="flat" cmpd="sng">
            <a:solidFill>
              <a:srgbClr val="00FF00"/>
            </a:solidFill>
            <a:prstDash val="solid"/>
            <a:round/>
            <a:headEnd type="none" w="sm" len="sm"/>
            <a:tailEnd type="none" w="sm" len="sm"/>
          </a:ln>
        </p:spPr>
      </p:pic>
      <p:sp>
        <p:nvSpPr>
          <p:cNvPr id="1296" name="Google Shape;1296;p109"/>
          <p:cNvSpPr/>
          <p:nvPr/>
        </p:nvSpPr>
        <p:spPr>
          <a:xfrm>
            <a:off x="547225" y="1944250"/>
            <a:ext cx="1928100" cy="184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297" name="Google Shape;1297;p109"/>
          <p:cNvSpPr/>
          <p:nvPr/>
        </p:nvSpPr>
        <p:spPr>
          <a:xfrm>
            <a:off x="547225" y="2303850"/>
            <a:ext cx="1928100" cy="184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298" name="Google Shape;1298;p109"/>
          <p:cNvSpPr/>
          <p:nvPr/>
        </p:nvSpPr>
        <p:spPr>
          <a:xfrm>
            <a:off x="547225" y="2682425"/>
            <a:ext cx="1928100" cy="184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pic>
        <p:nvPicPr>
          <p:cNvPr id="1299" name="Google Shape;1299;p109"/>
          <p:cNvPicPr preferRelativeResize="0"/>
          <p:nvPr/>
        </p:nvPicPr>
        <p:blipFill>
          <a:blip r:embed="rId5">
            <a:alphaModFix/>
          </a:blip>
          <a:stretch>
            <a:fillRect/>
          </a:stretch>
        </p:blipFill>
        <p:spPr>
          <a:xfrm>
            <a:off x="3690912" y="1238137"/>
            <a:ext cx="4020727" cy="895193"/>
          </a:xfrm>
          <a:prstGeom prst="rect">
            <a:avLst/>
          </a:prstGeom>
          <a:noFill/>
          <a:ln w="19050" cap="flat" cmpd="sng">
            <a:solidFill>
              <a:schemeClr val="dk1"/>
            </a:solidFill>
            <a:prstDash val="solid"/>
            <a:round/>
            <a:headEnd type="none" w="sm" len="sm"/>
            <a:tailEnd type="none" w="sm" len="sm"/>
          </a:ln>
        </p:spPr>
      </p:pic>
      <p:pic>
        <p:nvPicPr>
          <p:cNvPr id="1300" name="Google Shape;1300;p109"/>
          <p:cNvPicPr preferRelativeResize="0"/>
          <p:nvPr/>
        </p:nvPicPr>
        <p:blipFill>
          <a:blip r:embed="rId6">
            <a:alphaModFix/>
          </a:blip>
          <a:stretch>
            <a:fillRect/>
          </a:stretch>
        </p:blipFill>
        <p:spPr>
          <a:xfrm>
            <a:off x="3690889" y="2220852"/>
            <a:ext cx="3196420" cy="813361"/>
          </a:xfrm>
          <a:prstGeom prst="rect">
            <a:avLst/>
          </a:prstGeom>
          <a:noFill/>
          <a:ln w="19050" cap="flat" cmpd="sng">
            <a:solidFill>
              <a:srgbClr val="00FF00"/>
            </a:solidFill>
            <a:prstDash val="solid"/>
            <a:round/>
            <a:headEnd type="none" w="sm" len="sm"/>
            <a:tailEnd type="none" w="sm" len="sm"/>
          </a:ln>
        </p:spPr>
      </p:pic>
      <p:sp>
        <p:nvSpPr>
          <p:cNvPr id="1301" name="Google Shape;1301;p109"/>
          <p:cNvSpPr/>
          <p:nvPr/>
        </p:nvSpPr>
        <p:spPr>
          <a:xfrm>
            <a:off x="3690899" y="2462142"/>
            <a:ext cx="2325600" cy="2826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302" name="Google Shape;1302;p109"/>
          <p:cNvSpPr/>
          <p:nvPr/>
        </p:nvSpPr>
        <p:spPr>
          <a:xfrm>
            <a:off x="5675433" y="1499311"/>
            <a:ext cx="715800" cy="149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pic>
        <p:nvPicPr>
          <p:cNvPr id="1303" name="Google Shape;1303;p109" descr="Dunder Mifflin Paper Company Logo, the Office - Etsy"/>
          <p:cNvPicPr preferRelativeResize="0"/>
          <p:nvPr/>
        </p:nvPicPr>
        <p:blipFill>
          <a:blip r:embed="rId7">
            <a:alphaModFix/>
          </a:blip>
          <a:stretch>
            <a:fillRect/>
          </a:stretch>
        </p:blipFill>
        <p:spPr>
          <a:xfrm>
            <a:off x="348350" y="3880675"/>
            <a:ext cx="1363760" cy="895200"/>
          </a:xfrm>
          <a:prstGeom prst="rect">
            <a:avLst/>
          </a:prstGeom>
          <a:noFill/>
          <a:ln>
            <a:noFill/>
          </a:ln>
        </p:spPr>
      </p:pic>
      <p:sp>
        <p:nvSpPr>
          <p:cNvPr id="1304" name="Google Shape;1304;p109"/>
          <p:cNvSpPr/>
          <p:nvPr/>
        </p:nvSpPr>
        <p:spPr>
          <a:xfrm>
            <a:off x="5114750" y="1649000"/>
            <a:ext cx="560700" cy="149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291"/>
                                        </p:tgtEl>
                                        <p:attrNameLst>
                                          <p:attrName>style.visibility</p:attrName>
                                        </p:attrNameLst>
                                      </p:cBhvr>
                                      <p:to>
                                        <p:strVal val="visible"/>
                                      </p:to>
                                    </p:set>
                                    <p:animEffect transition="in" filter="fade">
                                      <p:cBhvr>
                                        <p:cTn id="19" dur="500"/>
                                        <p:tgtEl>
                                          <p:spTgt spid="129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299"/>
                                        </p:tgtEl>
                                        <p:attrNameLst>
                                          <p:attrName>style.visibility</p:attrName>
                                        </p:attrNameLst>
                                      </p:cBhvr>
                                      <p:to>
                                        <p:strVal val="visible"/>
                                      </p:to>
                                    </p:set>
                                    <p:animEffect transition="in" filter="fade">
                                      <p:cBhvr>
                                        <p:cTn id="24" dur="500"/>
                                        <p:tgtEl>
                                          <p:spTgt spid="129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0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0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00"/>
                                        </p:tgtEl>
                                        <p:attrNameLst>
                                          <p:attrName>style.visibility</p:attrName>
                                        </p:attrNameLst>
                                      </p:cBhvr>
                                      <p:to>
                                        <p:strVal val="visible"/>
                                      </p:to>
                                    </p:set>
                                    <p:animEffect transition="in" filter="fade">
                                      <p:cBhvr>
                                        <p:cTn id="37" dur="500"/>
                                        <p:tgtEl>
                                          <p:spTgt spid="1300"/>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301"/>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292"/>
                                        </p:tgtEl>
                                        <p:attrNameLst>
                                          <p:attrName>style.visibility</p:attrName>
                                        </p:attrNameLst>
                                      </p:cBhvr>
                                      <p:to>
                                        <p:strVal val="visible"/>
                                      </p:to>
                                    </p:set>
                                    <p:animEffect transition="in" filter="fade">
                                      <p:cBhvr>
                                        <p:cTn id="46" dur="500"/>
                                        <p:tgtEl>
                                          <p:spTgt spid="129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293"/>
                                        </p:tgtEl>
                                        <p:attrNameLst>
                                          <p:attrName>style.visibility</p:attrName>
                                        </p:attrNameLst>
                                      </p:cBhvr>
                                      <p:to>
                                        <p:strVal val="visible"/>
                                      </p:to>
                                    </p:set>
                                    <p:animEffect transition="in" filter="fade">
                                      <p:cBhvr>
                                        <p:cTn id="51" dur="500"/>
                                        <p:tgtEl>
                                          <p:spTgt spid="129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295"/>
                                        </p:tgtEl>
                                        <p:attrNameLst>
                                          <p:attrName>style.visibility</p:attrName>
                                        </p:attrNameLst>
                                      </p:cBhvr>
                                      <p:to>
                                        <p:strVal val="visible"/>
                                      </p:to>
                                    </p:set>
                                    <p:animEffect transition="in" filter="fade">
                                      <p:cBhvr>
                                        <p:cTn id="56" dur="500"/>
                                        <p:tgtEl>
                                          <p:spTgt spid="1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1309" name="Google Shape;1309;p110"/>
          <p:cNvSpPr txBox="1">
            <a:spLocks noGrp="1"/>
          </p:cNvSpPr>
          <p:nvPr>
            <p:ph type="title" idx="8"/>
          </p:nvPr>
        </p:nvSpPr>
        <p:spPr>
          <a:xfrm>
            <a:off x="720000" y="527825"/>
            <a:ext cx="7704000" cy="622800"/>
          </a:xfrm>
          <a:prstGeom prst="rect">
            <a:avLst/>
          </a:prstGeom>
        </p:spPr>
        <p:txBody>
          <a:bodyPr spcFirstLastPara="1" wrap="square" lIns="0" tIns="91425" rIns="91425" bIns="91425" anchor="b" anchorCtr="0">
            <a:noAutofit/>
          </a:bodyPr>
          <a:lstStyle/>
          <a:p>
            <a:pPr marL="0" marR="0" lvl="0" indent="0" algn="ctr" rtl="0">
              <a:lnSpc>
                <a:spcPct val="100000"/>
              </a:lnSpc>
              <a:spcBef>
                <a:spcPts val="0"/>
              </a:spcBef>
              <a:spcAft>
                <a:spcPts val="0"/>
              </a:spcAft>
              <a:buNone/>
            </a:pPr>
            <a:endParaRPr sz="3400">
              <a:latin typeface="Arial"/>
              <a:ea typeface="Arial"/>
              <a:cs typeface="Arial"/>
              <a:sym typeface="Arial"/>
            </a:endParaRPr>
          </a:p>
          <a:p>
            <a:pPr marL="0" marR="0" lvl="0" indent="0" algn="ctr" rtl="0">
              <a:lnSpc>
                <a:spcPct val="100000"/>
              </a:lnSpc>
              <a:spcBef>
                <a:spcPts val="0"/>
              </a:spcBef>
              <a:spcAft>
                <a:spcPts val="0"/>
              </a:spcAft>
              <a:buNone/>
            </a:pPr>
            <a:r>
              <a:rPr lang="en" sz="3400">
                <a:latin typeface="Arial"/>
                <a:ea typeface="Arial"/>
                <a:cs typeface="Arial"/>
                <a:sym typeface="Arial"/>
              </a:rPr>
              <a:t>Customer Analysis and Outlook</a:t>
            </a:r>
            <a:endParaRPr sz="3400">
              <a:latin typeface="Arial"/>
              <a:ea typeface="Arial"/>
              <a:cs typeface="Arial"/>
              <a:sym typeface="Arial"/>
            </a:endParaRPr>
          </a:p>
        </p:txBody>
      </p:sp>
      <p:sp>
        <p:nvSpPr>
          <p:cNvPr id="1310" name="Google Shape;1310;p110"/>
          <p:cNvSpPr txBox="1">
            <a:spLocks noGrp="1"/>
          </p:cNvSpPr>
          <p:nvPr>
            <p:ph type="title"/>
          </p:nvPr>
        </p:nvSpPr>
        <p:spPr>
          <a:xfrm flipH="1">
            <a:off x="1333325" y="1296633"/>
            <a:ext cx="2940300" cy="923100"/>
          </a:xfrm>
          <a:prstGeom prst="rect">
            <a:avLst/>
          </a:prstGeom>
        </p:spPr>
        <p:txBody>
          <a:bodyPr spcFirstLastPara="1" wrap="square" lIns="0" tIns="91425" rIns="91425" bIns="91425" anchor="b" anchorCtr="0">
            <a:noAutofit/>
          </a:bodyPr>
          <a:lstStyle/>
          <a:p>
            <a:pPr marL="0" lvl="0" indent="0" algn="l" rtl="0">
              <a:spcBef>
                <a:spcPts val="0"/>
              </a:spcBef>
              <a:spcAft>
                <a:spcPts val="0"/>
              </a:spcAft>
              <a:buNone/>
            </a:pPr>
            <a:r>
              <a:rPr lang="en" sz="1600">
                <a:latin typeface="Didact Gothic"/>
                <a:ea typeface="Didact Gothic"/>
                <a:cs typeface="Didact Gothic"/>
                <a:sym typeface="Didact Gothic"/>
              </a:rPr>
              <a:t>Conglomerates or Groups do not necessarily constitute bigger accounts</a:t>
            </a:r>
            <a:endParaRPr sz="1600">
              <a:latin typeface="Didact Gothic"/>
              <a:ea typeface="Didact Gothic"/>
              <a:cs typeface="Didact Gothic"/>
              <a:sym typeface="Didact Gothic"/>
            </a:endParaRPr>
          </a:p>
        </p:txBody>
      </p:sp>
      <p:sp>
        <p:nvSpPr>
          <p:cNvPr id="1311" name="Google Shape;1311;p110"/>
          <p:cNvSpPr txBox="1">
            <a:spLocks noGrp="1"/>
          </p:cNvSpPr>
          <p:nvPr>
            <p:ph type="title" idx="2"/>
          </p:nvPr>
        </p:nvSpPr>
        <p:spPr>
          <a:xfrm flipH="1">
            <a:off x="1147825" y="2895975"/>
            <a:ext cx="3426000" cy="393600"/>
          </a:xfrm>
          <a:prstGeom prst="rect">
            <a:avLst/>
          </a:prstGeom>
        </p:spPr>
        <p:txBody>
          <a:bodyPr spcFirstLastPara="1" wrap="square" lIns="0" tIns="91425" rIns="91425" bIns="91425" anchor="b" anchorCtr="0">
            <a:noAutofit/>
          </a:bodyPr>
          <a:lstStyle/>
          <a:p>
            <a:pPr marL="0" lvl="0" indent="0" algn="ctr" rtl="0">
              <a:spcBef>
                <a:spcPts val="0"/>
              </a:spcBef>
              <a:spcAft>
                <a:spcPts val="0"/>
              </a:spcAft>
              <a:buNone/>
            </a:pPr>
            <a:r>
              <a:rPr lang="en" sz="1800">
                <a:latin typeface="Didact Gothic"/>
                <a:ea typeface="Didact Gothic"/>
                <a:cs typeface="Didact Gothic"/>
                <a:sym typeface="Didact Gothic"/>
              </a:rPr>
              <a:t>Suggestions for Future Analysis</a:t>
            </a:r>
            <a:endParaRPr sz="1800">
              <a:latin typeface="Didact Gothic"/>
              <a:ea typeface="Didact Gothic"/>
              <a:cs typeface="Didact Gothic"/>
              <a:sym typeface="Didact Gothic"/>
            </a:endParaRPr>
          </a:p>
        </p:txBody>
      </p:sp>
      <p:sp>
        <p:nvSpPr>
          <p:cNvPr id="1312" name="Google Shape;1312;p110"/>
          <p:cNvSpPr txBox="1">
            <a:spLocks noGrp="1"/>
          </p:cNvSpPr>
          <p:nvPr>
            <p:ph type="subTitle" idx="3"/>
          </p:nvPr>
        </p:nvSpPr>
        <p:spPr>
          <a:xfrm flipH="1">
            <a:off x="1352850" y="3216200"/>
            <a:ext cx="3125100" cy="5727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sz="1500" b="1">
                <a:solidFill>
                  <a:srgbClr val="000000"/>
                </a:solidFill>
              </a:rPr>
              <a:t>Understand Customer Needs</a:t>
            </a:r>
            <a:endParaRPr sz="1500" b="1">
              <a:solidFill>
                <a:srgbClr val="000000"/>
              </a:solidFill>
            </a:endParaRPr>
          </a:p>
          <a:p>
            <a:pPr marL="457200" lvl="0" indent="-304800" algn="l" rtl="0">
              <a:spcBef>
                <a:spcPts val="0"/>
              </a:spcBef>
              <a:spcAft>
                <a:spcPts val="0"/>
              </a:spcAft>
              <a:buClr>
                <a:srgbClr val="000000"/>
              </a:buClr>
              <a:buSzPts val="1200"/>
              <a:buChar char="●"/>
            </a:pPr>
            <a:r>
              <a:rPr lang="en" sz="1200" b="1">
                <a:solidFill>
                  <a:srgbClr val="000000"/>
                </a:solidFill>
              </a:rPr>
              <a:t>Segments that may require paper</a:t>
            </a:r>
            <a:endParaRPr sz="1200" b="1">
              <a:solidFill>
                <a:srgbClr val="000000"/>
              </a:solidFill>
            </a:endParaRPr>
          </a:p>
          <a:p>
            <a:pPr marL="914400" lvl="1" indent="-304800" algn="l" rtl="0">
              <a:spcBef>
                <a:spcPts val="0"/>
              </a:spcBef>
              <a:spcAft>
                <a:spcPts val="0"/>
              </a:spcAft>
              <a:buClr>
                <a:srgbClr val="000000"/>
              </a:buClr>
              <a:buSzPts val="1200"/>
              <a:buChar char="○"/>
            </a:pPr>
            <a:r>
              <a:rPr lang="en" sz="1200" b="1">
                <a:solidFill>
                  <a:srgbClr val="000000"/>
                </a:solidFill>
              </a:rPr>
              <a:t>Retail - Print Receipts</a:t>
            </a:r>
            <a:endParaRPr sz="1200" b="1">
              <a:solidFill>
                <a:srgbClr val="000000"/>
              </a:solidFill>
            </a:endParaRPr>
          </a:p>
          <a:p>
            <a:pPr marL="914400" lvl="1" indent="-304800" algn="l" rtl="0">
              <a:spcBef>
                <a:spcPts val="0"/>
              </a:spcBef>
              <a:spcAft>
                <a:spcPts val="0"/>
              </a:spcAft>
              <a:buClr>
                <a:srgbClr val="000000"/>
              </a:buClr>
              <a:buSzPts val="1200"/>
              <a:buChar char="○"/>
            </a:pPr>
            <a:r>
              <a:rPr lang="en" sz="1200" b="1">
                <a:solidFill>
                  <a:srgbClr val="000000"/>
                </a:solidFill>
              </a:rPr>
              <a:t>Media - Newspapers</a:t>
            </a:r>
            <a:endParaRPr sz="1200" b="1">
              <a:solidFill>
                <a:srgbClr val="000000"/>
              </a:solidFill>
            </a:endParaRPr>
          </a:p>
          <a:p>
            <a:pPr marL="914400" lvl="1" indent="-304800" algn="l" rtl="0">
              <a:spcBef>
                <a:spcPts val="0"/>
              </a:spcBef>
              <a:spcAft>
                <a:spcPts val="0"/>
              </a:spcAft>
              <a:buClr>
                <a:srgbClr val="000000"/>
              </a:buClr>
              <a:buSzPts val="1200"/>
              <a:buChar char="○"/>
            </a:pPr>
            <a:r>
              <a:rPr lang="en" sz="1200" b="1">
                <a:solidFill>
                  <a:srgbClr val="000000"/>
                </a:solidFill>
              </a:rPr>
              <a:t>Travel - Tickets/Labels</a:t>
            </a:r>
            <a:endParaRPr sz="1200" b="1">
              <a:solidFill>
                <a:srgbClr val="000000"/>
              </a:solidFill>
            </a:endParaRPr>
          </a:p>
        </p:txBody>
      </p:sp>
      <p:sp>
        <p:nvSpPr>
          <p:cNvPr id="1313" name="Google Shape;1313;p110"/>
          <p:cNvSpPr/>
          <p:nvPr/>
        </p:nvSpPr>
        <p:spPr>
          <a:xfrm>
            <a:off x="380268" y="1296633"/>
            <a:ext cx="767546" cy="720694"/>
          </a:xfrm>
          <a:prstGeom prst="rect">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10"/>
          <p:cNvSpPr/>
          <p:nvPr/>
        </p:nvSpPr>
        <p:spPr>
          <a:xfrm flipH="1">
            <a:off x="380268" y="2969361"/>
            <a:ext cx="767546" cy="761013"/>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15" name="Google Shape;1315;p110"/>
          <p:cNvPicPr preferRelativeResize="0"/>
          <p:nvPr/>
        </p:nvPicPr>
        <p:blipFill>
          <a:blip r:embed="rId3">
            <a:alphaModFix/>
          </a:blip>
          <a:stretch>
            <a:fillRect/>
          </a:stretch>
        </p:blipFill>
        <p:spPr>
          <a:xfrm>
            <a:off x="4523138" y="1296633"/>
            <a:ext cx="3946051" cy="2374975"/>
          </a:xfrm>
          <a:prstGeom prst="rect">
            <a:avLst/>
          </a:prstGeom>
          <a:noFill/>
          <a:ln w="19050" cap="flat" cmpd="sng">
            <a:solidFill>
              <a:schemeClr val="dk1"/>
            </a:solidFill>
            <a:prstDash val="solid"/>
            <a:round/>
            <a:headEnd type="none" w="sm" len="sm"/>
            <a:tailEnd type="none" w="sm" len="sm"/>
          </a:ln>
        </p:spPr>
      </p:pic>
      <p:pic>
        <p:nvPicPr>
          <p:cNvPr id="1316" name="Google Shape;1316;p110"/>
          <p:cNvPicPr preferRelativeResize="0"/>
          <p:nvPr/>
        </p:nvPicPr>
        <p:blipFill>
          <a:blip r:embed="rId4">
            <a:alphaModFix/>
          </a:blip>
          <a:stretch>
            <a:fillRect/>
          </a:stretch>
        </p:blipFill>
        <p:spPr>
          <a:xfrm>
            <a:off x="498838" y="1391763"/>
            <a:ext cx="530425" cy="530425"/>
          </a:xfrm>
          <a:prstGeom prst="rect">
            <a:avLst/>
          </a:prstGeom>
          <a:noFill/>
          <a:ln>
            <a:noFill/>
          </a:ln>
        </p:spPr>
      </p:pic>
      <p:pic>
        <p:nvPicPr>
          <p:cNvPr id="1317" name="Google Shape;1317;p110"/>
          <p:cNvPicPr preferRelativeResize="0"/>
          <p:nvPr/>
        </p:nvPicPr>
        <p:blipFill>
          <a:blip r:embed="rId5">
            <a:alphaModFix/>
          </a:blip>
          <a:stretch>
            <a:fillRect/>
          </a:stretch>
        </p:blipFill>
        <p:spPr>
          <a:xfrm>
            <a:off x="380275" y="2966088"/>
            <a:ext cx="767550" cy="767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1"/>
        <p:cNvGrpSpPr/>
        <p:nvPr/>
      </p:nvGrpSpPr>
      <p:grpSpPr>
        <a:xfrm>
          <a:off x="0" y="0"/>
          <a:ext cx="0" cy="0"/>
          <a:chOff x="0" y="0"/>
          <a:chExt cx="0" cy="0"/>
        </a:xfrm>
      </p:grpSpPr>
      <p:sp>
        <p:nvSpPr>
          <p:cNvPr id="1322" name="Google Shape;1322;p111"/>
          <p:cNvSpPr txBox="1">
            <a:spLocks noGrp="1"/>
          </p:cNvSpPr>
          <p:nvPr>
            <p:ph type="title"/>
          </p:nvPr>
        </p:nvSpPr>
        <p:spPr>
          <a:xfrm>
            <a:off x="720000" y="527825"/>
            <a:ext cx="7704000" cy="622800"/>
          </a:xfrm>
          <a:prstGeom prst="rect">
            <a:avLst/>
          </a:prstGeom>
        </p:spPr>
        <p:txBody>
          <a:bodyPr spcFirstLastPara="1" wrap="square" lIns="0" tIns="91425" rIns="91425" bIns="91425" anchor="b" anchorCtr="0">
            <a:noAutofit/>
          </a:bodyPr>
          <a:lstStyle/>
          <a:p>
            <a:pPr marL="0" lvl="0" indent="0" algn="ctr" rtl="0">
              <a:spcBef>
                <a:spcPts val="0"/>
              </a:spcBef>
              <a:spcAft>
                <a:spcPts val="0"/>
              </a:spcAft>
              <a:buNone/>
            </a:pPr>
            <a:r>
              <a:rPr lang="en">
                <a:latin typeface="Arial"/>
                <a:ea typeface="Arial"/>
                <a:cs typeface="Arial"/>
                <a:sym typeface="Arial"/>
              </a:rPr>
              <a:t>Channels to Deactivate</a:t>
            </a:r>
            <a:endParaRPr>
              <a:latin typeface="Arial"/>
              <a:ea typeface="Arial"/>
              <a:cs typeface="Arial"/>
              <a:sym typeface="Arial"/>
            </a:endParaRPr>
          </a:p>
        </p:txBody>
      </p:sp>
      <p:graphicFrame>
        <p:nvGraphicFramePr>
          <p:cNvPr id="1323" name="Google Shape;1323;p111"/>
          <p:cNvGraphicFramePr/>
          <p:nvPr/>
        </p:nvGraphicFramePr>
        <p:xfrm>
          <a:off x="719938" y="1150636"/>
          <a:ext cx="7958625" cy="3571000"/>
        </p:xfrm>
        <a:graphic>
          <a:graphicData uri="http://schemas.openxmlformats.org/drawingml/2006/table">
            <a:tbl>
              <a:tblPr>
                <a:noFill/>
                <a:tableStyleId>{3457DC39-5B69-4C75-A4C1-B1432B601A19}</a:tableStyleId>
              </a:tblPr>
              <a:tblGrid>
                <a:gridCol w="633125">
                  <a:extLst>
                    <a:ext uri="{9D8B030D-6E8A-4147-A177-3AD203B41FA5}">
                      <a16:colId xmlns:a16="http://schemas.microsoft.com/office/drawing/2014/main" val="20000"/>
                    </a:ext>
                  </a:extLst>
                </a:gridCol>
                <a:gridCol w="1831375">
                  <a:extLst>
                    <a:ext uri="{9D8B030D-6E8A-4147-A177-3AD203B41FA5}">
                      <a16:colId xmlns:a16="http://schemas.microsoft.com/office/drawing/2014/main" val="20001"/>
                    </a:ext>
                  </a:extLst>
                </a:gridCol>
                <a:gridCol w="1831375">
                  <a:extLst>
                    <a:ext uri="{9D8B030D-6E8A-4147-A177-3AD203B41FA5}">
                      <a16:colId xmlns:a16="http://schemas.microsoft.com/office/drawing/2014/main" val="20002"/>
                    </a:ext>
                  </a:extLst>
                </a:gridCol>
                <a:gridCol w="1831375">
                  <a:extLst>
                    <a:ext uri="{9D8B030D-6E8A-4147-A177-3AD203B41FA5}">
                      <a16:colId xmlns:a16="http://schemas.microsoft.com/office/drawing/2014/main" val="20003"/>
                    </a:ext>
                  </a:extLst>
                </a:gridCol>
                <a:gridCol w="1831375">
                  <a:extLst>
                    <a:ext uri="{9D8B030D-6E8A-4147-A177-3AD203B41FA5}">
                      <a16:colId xmlns:a16="http://schemas.microsoft.com/office/drawing/2014/main" val="20004"/>
                    </a:ext>
                  </a:extLst>
                </a:gridCol>
              </a:tblGrid>
              <a:tr h="1140950">
                <a:tc>
                  <a:txBody>
                    <a:bodyPr/>
                    <a:lstStyle/>
                    <a:p>
                      <a:pPr marL="0" lvl="0" indent="0" algn="l" rtl="0">
                        <a:spcBef>
                          <a:spcPts val="0"/>
                        </a:spcBef>
                        <a:spcAft>
                          <a:spcPts val="0"/>
                        </a:spcAft>
                        <a:buNone/>
                      </a:pPr>
                      <a:endParaRPr>
                        <a:highlight>
                          <a:schemeClr val="dk2"/>
                        </a:highlight>
                        <a:latin typeface="Didact Gothic"/>
                        <a:ea typeface="Didact Gothic"/>
                        <a:cs typeface="Didact Gothic"/>
                        <a:sym typeface="Didact Gothic"/>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latin typeface="Didact Gothic"/>
                          <a:ea typeface="Didact Gothic"/>
                          <a:cs typeface="Didact Gothic"/>
                          <a:sym typeface="Didact Gothic"/>
                        </a:rPr>
                        <a:t>Region</a:t>
                      </a:r>
                      <a:endParaRPr sz="1800" b="1">
                        <a:latin typeface="Didact Gothic"/>
                        <a:ea typeface="Didact Gothic"/>
                        <a:cs typeface="Didact Gothic"/>
                        <a:sym typeface="Didact Gothic"/>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latin typeface="Didact Gothic"/>
                          <a:ea typeface="Didact Gothic"/>
                          <a:cs typeface="Didact Gothic"/>
                          <a:sym typeface="Didact Gothic"/>
                        </a:rPr>
                        <a:t>Channel</a:t>
                      </a:r>
                      <a:endParaRPr sz="1800" b="1">
                        <a:latin typeface="Didact Gothic"/>
                        <a:ea typeface="Didact Gothic"/>
                        <a:cs typeface="Didact Gothic"/>
                        <a:sym typeface="Didact Gothic"/>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sz="1800" b="1">
                          <a:latin typeface="Didact Gothic"/>
                          <a:ea typeface="Didact Gothic"/>
                          <a:cs typeface="Didact Gothic"/>
                          <a:sym typeface="Didact Gothic"/>
                        </a:rPr>
                        <a:t>Channel Count</a:t>
                      </a:r>
                      <a:endParaRPr sz="1800" b="1">
                        <a:latin typeface="Didact Gothic"/>
                        <a:ea typeface="Didact Gothic"/>
                        <a:cs typeface="Didact Gothic"/>
                        <a:sym typeface="Didact Gothic"/>
                      </a:endParaRPr>
                    </a:p>
                    <a:p>
                      <a:pPr marL="0" marR="0" lvl="0" indent="0" algn="ctr" rtl="0">
                        <a:lnSpc>
                          <a:spcPct val="100000"/>
                        </a:lnSpc>
                        <a:spcBef>
                          <a:spcPts val="0"/>
                        </a:spcBef>
                        <a:spcAft>
                          <a:spcPts val="0"/>
                        </a:spcAft>
                        <a:buNone/>
                      </a:pPr>
                      <a:r>
                        <a:rPr lang="en" sz="1800" b="1">
                          <a:latin typeface="Didact Gothic"/>
                          <a:ea typeface="Didact Gothic"/>
                          <a:cs typeface="Didact Gothic"/>
                          <a:sym typeface="Didact Gothic"/>
                        </a:rPr>
                        <a:t>(per Region)</a:t>
                      </a:r>
                      <a:endParaRPr sz="1800" b="1">
                        <a:latin typeface="Didact Gothic"/>
                        <a:ea typeface="Didact Gothic"/>
                        <a:cs typeface="Didact Gothic"/>
                        <a:sym typeface="Didact Gothic"/>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sz="1800" b="1">
                          <a:latin typeface="Didact Gothic"/>
                          <a:ea typeface="Didact Gothic"/>
                          <a:cs typeface="Didact Gothic"/>
                          <a:sym typeface="Didact Gothic"/>
                        </a:rPr>
                        <a:t>Channel Count </a:t>
                      </a:r>
                      <a:endParaRPr sz="1800" b="1">
                        <a:latin typeface="Didact Gothic"/>
                        <a:ea typeface="Didact Gothic"/>
                        <a:cs typeface="Didact Gothic"/>
                        <a:sym typeface="Didact Gothic"/>
                      </a:endParaRPr>
                    </a:p>
                    <a:p>
                      <a:pPr marL="0" marR="0" lvl="0" indent="0" algn="ctr" rtl="0">
                        <a:lnSpc>
                          <a:spcPct val="100000"/>
                        </a:lnSpc>
                        <a:spcBef>
                          <a:spcPts val="0"/>
                        </a:spcBef>
                        <a:spcAft>
                          <a:spcPts val="0"/>
                        </a:spcAft>
                        <a:buNone/>
                      </a:pPr>
                      <a:r>
                        <a:rPr lang="en" sz="1800" b="1">
                          <a:latin typeface="Didact Gothic"/>
                          <a:ea typeface="Didact Gothic"/>
                          <a:cs typeface="Didact Gothic"/>
                          <a:sym typeface="Didact Gothic"/>
                        </a:rPr>
                        <a:t>(% per Region)</a:t>
                      </a:r>
                      <a:endParaRPr sz="1800" b="1">
                        <a:latin typeface="Didact Gothic"/>
                        <a:ea typeface="Didact Gothic"/>
                        <a:cs typeface="Didact Gothic"/>
                        <a:sym typeface="Didact Gothic"/>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28700">
                <a:tc>
                  <a:txBody>
                    <a:bodyPr/>
                    <a:lstStyle/>
                    <a:p>
                      <a:pPr marL="0" lvl="0" indent="0" algn="l" rtl="0">
                        <a:spcBef>
                          <a:spcPts val="0"/>
                        </a:spcBef>
                        <a:spcAft>
                          <a:spcPts val="0"/>
                        </a:spcAft>
                        <a:buNone/>
                      </a:pPr>
                      <a:endParaRPr>
                        <a:latin typeface="Didact Gothic"/>
                        <a:ea typeface="Didact Gothic"/>
                        <a:cs typeface="Didact Gothic"/>
                        <a:sym typeface="Didact Gothic"/>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sz="1800" b="1">
                          <a:latin typeface="Didact Gothic"/>
                          <a:ea typeface="Didact Gothic"/>
                          <a:cs typeface="Didact Gothic"/>
                          <a:sym typeface="Didact Gothic"/>
                        </a:rPr>
                        <a:t>Southeast</a:t>
                      </a:r>
                      <a:endParaRPr sz="1800" b="1">
                        <a:latin typeface="Didact Gothic"/>
                        <a:ea typeface="Didact Gothic"/>
                        <a:cs typeface="Didact Gothic"/>
                        <a:sym typeface="Didact Gothic"/>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latin typeface="Didact Gothic"/>
                          <a:ea typeface="Didact Gothic"/>
                          <a:cs typeface="Didact Gothic"/>
                          <a:sym typeface="Didact Gothic"/>
                        </a:rPr>
                        <a:t>Twitter</a:t>
                      </a:r>
                      <a:endParaRPr sz="1800" b="1">
                        <a:latin typeface="Didact Gothic"/>
                        <a:ea typeface="Didact Gothic"/>
                        <a:cs typeface="Didact Gothic"/>
                        <a:sym typeface="Didact Gothic"/>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sz="1800" b="1">
                          <a:latin typeface="Didact Gothic"/>
                          <a:ea typeface="Didact Gothic"/>
                          <a:cs typeface="Didact Gothic"/>
                          <a:sym typeface="Didact Gothic"/>
                        </a:rPr>
                        <a:t>127</a:t>
                      </a:r>
                      <a:endParaRPr sz="1800" b="1">
                        <a:latin typeface="Didact Gothic"/>
                        <a:ea typeface="Didact Gothic"/>
                        <a:cs typeface="Didact Gothic"/>
                        <a:sym typeface="Didact Gothic"/>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sz="1800" b="1">
                          <a:latin typeface="Didact Gothic"/>
                          <a:ea typeface="Didact Gothic"/>
                          <a:cs typeface="Didact Gothic"/>
                          <a:sym typeface="Didact Gothic"/>
                        </a:rPr>
                        <a:t>4.81%</a:t>
                      </a:r>
                      <a:endParaRPr sz="1800" b="1">
                        <a:latin typeface="Didact Gothic"/>
                        <a:ea typeface="Didact Gothic"/>
                        <a:cs typeface="Didact Gothic"/>
                        <a:sym typeface="Didact Gothic"/>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00450">
                <a:tc>
                  <a:txBody>
                    <a:bodyPr/>
                    <a:lstStyle/>
                    <a:p>
                      <a:pPr marL="0" lvl="0" indent="0" algn="l" rtl="0">
                        <a:spcBef>
                          <a:spcPts val="0"/>
                        </a:spcBef>
                        <a:spcAft>
                          <a:spcPts val="0"/>
                        </a:spcAft>
                        <a:buNone/>
                      </a:pPr>
                      <a:endParaRPr>
                        <a:latin typeface="Didact Gothic"/>
                        <a:ea typeface="Didact Gothic"/>
                        <a:cs typeface="Didact Gothic"/>
                        <a:sym typeface="Didact Gothic"/>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latin typeface="Didact Gothic"/>
                          <a:ea typeface="Didact Gothic"/>
                          <a:cs typeface="Didact Gothic"/>
                          <a:sym typeface="Didact Gothic"/>
                        </a:rPr>
                        <a:t>West</a:t>
                      </a:r>
                      <a:endParaRPr sz="1800" b="1">
                        <a:latin typeface="Didact Gothic"/>
                        <a:ea typeface="Didact Gothic"/>
                        <a:cs typeface="Didact Gothic"/>
                        <a:sym typeface="Didact Gothic"/>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latin typeface="Didact Gothic"/>
                          <a:ea typeface="Didact Gothic"/>
                          <a:cs typeface="Didact Gothic"/>
                          <a:sym typeface="Didact Gothic"/>
                        </a:rPr>
                        <a:t>Banner</a:t>
                      </a:r>
                      <a:endParaRPr sz="1800" b="1">
                        <a:latin typeface="Didact Gothic"/>
                        <a:ea typeface="Didact Gothic"/>
                        <a:cs typeface="Didact Gothic"/>
                        <a:sym typeface="Didact Gothic"/>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sz="1800" b="1">
                          <a:latin typeface="Didact Gothic"/>
                          <a:ea typeface="Didact Gothic"/>
                          <a:cs typeface="Didact Gothic"/>
                          <a:sym typeface="Didact Gothic"/>
                        </a:rPr>
                        <a:t>116</a:t>
                      </a:r>
                      <a:endParaRPr sz="1800" b="1">
                        <a:latin typeface="Didact Gothic"/>
                        <a:ea typeface="Didact Gothic"/>
                        <a:cs typeface="Didact Gothic"/>
                        <a:sym typeface="Didact Gothic"/>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sz="1800" b="1">
                          <a:latin typeface="Didact Gothic"/>
                          <a:ea typeface="Didact Gothic"/>
                          <a:cs typeface="Didact Gothic"/>
                          <a:sym typeface="Didact Gothic"/>
                        </a:rPr>
                        <a:t>5.26%</a:t>
                      </a:r>
                      <a:endParaRPr sz="1800" b="1">
                        <a:latin typeface="Didact Gothic"/>
                        <a:ea typeface="Didact Gothic"/>
                        <a:cs typeface="Didact Gothic"/>
                        <a:sym typeface="Didact Gothic"/>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00450">
                <a:tc>
                  <a:txBody>
                    <a:bodyPr/>
                    <a:lstStyle/>
                    <a:p>
                      <a:pPr marL="0" lvl="0" indent="0" algn="l" rtl="0">
                        <a:spcBef>
                          <a:spcPts val="0"/>
                        </a:spcBef>
                        <a:spcAft>
                          <a:spcPts val="0"/>
                        </a:spcAft>
                        <a:buNone/>
                      </a:pPr>
                      <a:endParaRPr>
                        <a:latin typeface="Didact Gothic"/>
                        <a:ea typeface="Didact Gothic"/>
                        <a:cs typeface="Didact Gothic"/>
                        <a:sym typeface="Didact Gothic"/>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latin typeface="Didact Gothic"/>
                          <a:ea typeface="Didact Gothic"/>
                          <a:cs typeface="Didact Gothic"/>
                          <a:sym typeface="Didact Gothic"/>
                        </a:rPr>
                        <a:t>Midwest</a:t>
                      </a:r>
                      <a:endParaRPr sz="1800" b="1">
                        <a:latin typeface="Didact Gothic"/>
                        <a:ea typeface="Didact Gothic"/>
                        <a:cs typeface="Didact Gothic"/>
                        <a:sym typeface="Didact Gothic"/>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latin typeface="Didact Gothic"/>
                          <a:ea typeface="Didact Gothic"/>
                          <a:cs typeface="Didact Gothic"/>
                          <a:sym typeface="Didact Gothic"/>
                        </a:rPr>
                        <a:t>Banner</a:t>
                      </a:r>
                      <a:endParaRPr sz="1800" b="1">
                        <a:latin typeface="Didact Gothic"/>
                        <a:ea typeface="Didact Gothic"/>
                        <a:cs typeface="Didact Gothic"/>
                        <a:sym typeface="Didact Gothic"/>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sz="1800" b="1">
                          <a:latin typeface="Didact Gothic"/>
                          <a:ea typeface="Didact Gothic"/>
                          <a:cs typeface="Didact Gothic"/>
                          <a:sym typeface="Didact Gothic"/>
                        </a:rPr>
                        <a:t>59</a:t>
                      </a:r>
                      <a:endParaRPr sz="1800" b="1">
                        <a:latin typeface="Didact Gothic"/>
                        <a:ea typeface="Didact Gothic"/>
                        <a:cs typeface="Didact Gothic"/>
                        <a:sym typeface="Didact Gothic"/>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sz="1800" b="1">
                          <a:latin typeface="Didact Gothic"/>
                          <a:ea typeface="Didact Gothic"/>
                          <a:cs typeface="Didact Gothic"/>
                          <a:sym typeface="Didact Gothic"/>
                        </a:rPr>
                        <a:t>5.05%</a:t>
                      </a:r>
                      <a:endParaRPr sz="1800" b="1">
                        <a:latin typeface="Didact Gothic"/>
                        <a:ea typeface="Didact Gothic"/>
                        <a:cs typeface="Didact Gothic"/>
                        <a:sym typeface="Didact Gothic"/>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600450">
                <a:tc>
                  <a:txBody>
                    <a:bodyPr/>
                    <a:lstStyle/>
                    <a:p>
                      <a:pPr marL="0" lvl="0" indent="0" algn="l" rtl="0">
                        <a:spcBef>
                          <a:spcPts val="0"/>
                        </a:spcBef>
                        <a:spcAft>
                          <a:spcPts val="0"/>
                        </a:spcAft>
                        <a:buNone/>
                      </a:pPr>
                      <a:endParaRPr>
                        <a:latin typeface="Didact Gothic"/>
                        <a:ea typeface="Didact Gothic"/>
                        <a:cs typeface="Didact Gothic"/>
                        <a:sym typeface="Didact Gothic"/>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latin typeface="Didact Gothic"/>
                          <a:ea typeface="Didact Gothic"/>
                          <a:cs typeface="Didact Gothic"/>
                          <a:sym typeface="Didact Gothic"/>
                        </a:rPr>
                        <a:t>Northeast</a:t>
                      </a:r>
                      <a:endParaRPr sz="1800" b="1">
                        <a:latin typeface="Didact Gothic"/>
                        <a:ea typeface="Didact Gothic"/>
                        <a:cs typeface="Didact Gothic"/>
                        <a:sym typeface="Didact Gothic"/>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latin typeface="Didact Gothic"/>
                          <a:ea typeface="Didact Gothic"/>
                          <a:cs typeface="Didact Gothic"/>
                          <a:sym typeface="Didact Gothic"/>
                        </a:rPr>
                        <a:t>Twitter</a:t>
                      </a:r>
                      <a:endParaRPr sz="1800" b="1">
                        <a:latin typeface="Didact Gothic"/>
                        <a:ea typeface="Didact Gothic"/>
                        <a:cs typeface="Didact Gothic"/>
                        <a:sym typeface="Didact Gothic"/>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sz="1800" b="1">
                          <a:latin typeface="Didact Gothic"/>
                          <a:ea typeface="Didact Gothic"/>
                          <a:cs typeface="Didact Gothic"/>
                          <a:sym typeface="Didact Gothic"/>
                        </a:rPr>
                        <a:t>154</a:t>
                      </a:r>
                      <a:endParaRPr sz="1800" b="1">
                        <a:latin typeface="Didact Gothic"/>
                        <a:ea typeface="Didact Gothic"/>
                        <a:cs typeface="Didact Gothic"/>
                        <a:sym typeface="Didact Gothic"/>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sz="1800" b="1">
                          <a:latin typeface="Didact Gothic"/>
                          <a:ea typeface="Didact Gothic"/>
                          <a:cs typeface="Didact Gothic"/>
                          <a:sym typeface="Didact Gothic"/>
                        </a:rPr>
                        <a:t>5.03%</a:t>
                      </a:r>
                      <a:endParaRPr sz="1800" b="1">
                        <a:latin typeface="Didact Gothic"/>
                        <a:ea typeface="Didact Gothic"/>
                        <a:cs typeface="Didact Gothic"/>
                        <a:sym typeface="Didact Gothic"/>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1324" name="Google Shape;1324;p111"/>
          <p:cNvPicPr preferRelativeResize="0"/>
          <p:nvPr/>
        </p:nvPicPr>
        <p:blipFill>
          <a:blip r:embed="rId3">
            <a:alphaModFix/>
          </a:blip>
          <a:stretch>
            <a:fillRect/>
          </a:stretch>
        </p:blipFill>
        <p:spPr>
          <a:xfrm>
            <a:off x="747050" y="2297475"/>
            <a:ext cx="622801" cy="622801"/>
          </a:xfrm>
          <a:prstGeom prst="rect">
            <a:avLst/>
          </a:prstGeom>
          <a:noFill/>
          <a:ln>
            <a:noFill/>
          </a:ln>
        </p:spPr>
      </p:pic>
      <p:pic>
        <p:nvPicPr>
          <p:cNvPr id="1325" name="Google Shape;1325;p111"/>
          <p:cNvPicPr preferRelativeResize="0"/>
          <p:nvPr/>
        </p:nvPicPr>
        <p:blipFill>
          <a:blip r:embed="rId4">
            <a:alphaModFix/>
          </a:blip>
          <a:stretch>
            <a:fillRect/>
          </a:stretch>
        </p:blipFill>
        <p:spPr>
          <a:xfrm>
            <a:off x="806425" y="3000900"/>
            <a:ext cx="425199" cy="425199"/>
          </a:xfrm>
          <a:prstGeom prst="rect">
            <a:avLst/>
          </a:prstGeom>
          <a:noFill/>
          <a:ln>
            <a:noFill/>
          </a:ln>
        </p:spPr>
      </p:pic>
      <p:pic>
        <p:nvPicPr>
          <p:cNvPr id="1326" name="Google Shape;1326;p111"/>
          <p:cNvPicPr preferRelativeResize="0"/>
          <p:nvPr/>
        </p:nvPicPr>
        <p:blipFill>
          <a:blip r:embed="rId5">
            <a:alphaModFix/>
          </a:blip>
          <a:stretch>
            <a:fillRect/>
          </a:stretch>
        </p:blipFill>
        <p:spPr>
          <a:xfrm flipH="1">
            <a:off x="845848" y="3641925"/>
            <a:ext cx="425200" cy="425200"/>
          </a:xfrm>
          <a:prstGeom prst="rect">
            <a:avLst/>
          </a:prstGeom>
          <a:noFill/>
          <a:ln>
            <a:noFill/>
          </a:ln>
        </p:spPr>
      </p:pic>
      <p:pic>
        <p:nvPicPr>
          <p:cNvPr id="1327" name="Google Shape;1327;p111"/>
          <p:cNvPicPr preferRelativeResize="0"/>
          <p:nvPr/>
        </p:nvPicPr>
        <p:blipFill>
          <a:blip r:embed="rId6">
            <a:alphaModFix/>
          </a:blip>
          <a:stretch>
            <a:fillRect/>
          </a:stretch>
        </p:blipFill>
        <p:spPr>
          <a:xfrm>
            <a:off x="694950" y="4067124"/>
            <a:ext cx="727001" cy="7270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1"/>
        <p:cNvGrpSpPr/>
        <p:nvPr/>
      </p:nvGrpSpPr>
      <p:grpSpPr>
        <a:xfrm>
          <a:off x="0" y="0"/>
          <a:ext cx="0" cy="0"/>
          <a:chOff x="0" y="0"/>
          <a:chExt cx="0" cy="0"/>
        </a:xfrm>
      </p:grpSpPr>
      <p:sp>
        <p:nvSpPr>
          <p:cNvPr id="1332" name="Google Shape;1332;p112"/>
          <p:cNvSpPr txBox="1"/>
          <p:nvPr/>
        </p:nvSpPr>
        <p:spPr>
          <a:xfrm>
            <a:off x="3231800" y="2665850"/>
            <a:ext cx="2617800" cy="70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sz="1800" b="1">
                <a:solidFill>
                  <a:schemeClr val="dk1"/>
                </a:solidFill>
                <a:latin typeface="Merriweather"/>
                <a:ea typeface="Merriweather"/>
                <a:cs typeface="Merriweather"/>
                <a:sym typeface="Merriweather"/>
              </a:rPr>
              <a:t>Synergies</a:t>
            </a:r>
            <a:endParaRPr sz="1800" b="1">
              <a:solidFill>
                <a:schemeClr val="dk1"/>
              </a:solidFill>
              <a:latin typeface="Merriweather"/>
              <a:ea typeface="Merriweather"/>
              <a:cs typeface="Merriweather"/>
              <a:sym typeface="Merriweather"/>
            </a:endParaRPr>
          </a:p>
        </p:txBody>
      </p:sp>
      <p:sp>
        <p:nvSpPr>
          <p:cNvPr id="1333" name="Google Shape;1333;p112"/>
          <p:cNvSpPr txBox="1"/>
          <p:nvPr/>
        </p:nvSpPr>
        <p:spPr>
          <a:xfrm>
            <a:off x="3231800" y="3319999"/>
            <a:ext cx="2617800" cy="128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a:latin typeface="Didact Gothic"/>
                <a:ea typeface="Didact Gothic"/>
                <a:cs typeface="Didact Gothic"/>
                <a:sym typeface="Didact Gothic"/>
              </a:rPr>
              <a:t>See the value-added: target customers, market, company cultures, story,  1 + 1 &gt; 2</a:t>
            </a:r>
            <a:endParaRPr>
              <a:solidFill>
                <a:srgbClr val="000000"/>
              </a:solidFill>
              <a:latin typeface="Livvic"/>
              <a:ea typeface="Livvic"/>
              <a:cs typeface="Livvic"/>
              <a:sym typeface="Livvic"/>
            </a:endParaRPr>
          </a:p>
        </p:txBody>
      </p:sp>
      <p:sp>
        <p:nvSpPr>
          <p:cNvPr id="1334" name="Google Shape;1334;p112"/>
          <p:cNvSpPr txBox="1"/>
          <p:nvPr/>
        </p:nvSpPr>
        <p:spPr>
          <a:xfrm>
            <a:off x="647563" y="2674250"/>
            <a:ext cx="2617800" cy="70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800" b="1">
                <a:solidFill>
                  <a:schemeClr val="dk1"/>
                </a:solidFill>
                <a:latin typeface="Merriweather"/>
                <a:ea typeface="Merriweather"/>
                <a:cs typeface="Merriweather"/>
                <a:sym typeface="Merriweather"/>
              </a:rPr>
              <a:t>Parch &amp; Posey’s Strength</a:t>
            </a:r>
            <a:endParaRPr sz="1800">
              <a:solidFill>
                <a:schemeClr val="dk1"/>
              </a:solidFill>
            </a:endParaRPr>
          </a:p>
        </p:txBody>
      </p:sp>
      <p:sp>
        <p:nvSpPr>
          <p:cNvPr id="1335" name="Google Shape;1335;p112"/>
          <p:cNvSpPr txBox="1"/>
          <p:nvPr/>
        </p:nvSpPr>
        <p:spPr>
          <a:xfrm>
            <a:off x="647563" y="3328399"/>
            <a:ext cx="2617800" cy="128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Didact Gothic"/>
                <a:ea typeface="Didact Gothic"/>
                <a:cs typeface="Didact Gothic"/>
                <a:sym typeface="Didact Gothic"/>
              </a:rPr>
              <a:t>Deeper look into the Company’s financial, management, and product strengths</a:t>
            </a:r>
            <a:endParaRPr>
              <a:solidFill>
                <a:srgbClr val="000000"/>
              </a:solidFill>
              <a:latin typeface="Didact Gothic"/>
              <a:ea typeface="Didact Gothic"/>
              <a:cs typeface="Didact Gothic"/>
              <a:sym typeface="Didact Gothic"/>
            </a:endParaRPr>
          </a:p>
        </p:txBody>
      </p:sp>
      <p:sp>
        <p:nvSpPr>
          <p:cNvPr id="1336" name="Google Shape;1336;p112"/>
          <p:cNvSpPr/>
          <p:nvPr/>
        </p:nvSpPr>
        <p:spPr>
          <a:xfrm>
            <a:off x="1475250" y="2408550"/>
            <a:ext cx="7717533" cy="32550"/>
          </a:xfrm>
          <a:custGeom>
            <a:avLst/>
            <a:gdLst/>
            <a:ahLst/>
            <a:cxnLst/>
            <a:rect l="l" t="t" r="r" b="b"/>
            <a:pathLst>
              <a:path w="57726" h="379" extrusionOk="0">
                <a:moveTo>
                  <a:pt x="34730" y="0"/>
                </a:moveTo>
                <a:lnTo>
                  <a:pt x="32728" y="4"/>
                </a:lnTo>
                <a:cubicBezTo>
                  <a:pt x="30012" y="12"/>
                  <a:pt x="27201" y="17"/>
                  <a:pt x="24341" y="29"/>
                </a:cubicBezTo>
                <a:cubicBezTo>
                  <a:pt x="23545" y="33"/>
                  <a:pt x="22774" y="41"/>
                  <a:pt x="22019" y="41"/>
                </a:cubicBezTo>
                <a:cubicBezTo>
                  <a:pt x="21939" y="42"/>
                  <a:pt x="21859" y="42"/>
                  <a:pt x="21779" y="42"/>
                </a:cubicBezTo>
                <a:cubicBezTo>
                  <a:pt x="21119" y="42"/>
                  <a:pt x="20453" y="28"/>
                  <a:pt x="19762" y="21"/>
                </a:cubicBezTo>
                <a:cubicBezTo>
                  <a:pt x="19372" y="12"/>
                  <a:pt x="18982" y="12"/>
                  <a:pt x="18580" y="12"/>
                </a:cubicBezTo>
                <a:cubicBezTo>
                  <a:pt x="18174" y="17"/>
                  <a:pt x="17784" y="21"/>
                  <a:pt x="17411" y="29"/>
                </a:cubicBezTo>
                <a:cubicBezTo>
                  <a:pt x="16797" y="39"/>
                  <a:pt x="16240" y="52"/>
                  <a:pt x="15692" y="52"/>
                </a:cubicBezTo>
                <a:cubicBezTo>
                  <a:pt x="15565" y="52"/>
                  <a:pt x="15440" y="51"/>
                  <a:pt x="15314" y="49"/>
                </a:cubicBezTo>
                <a:cubicBezTo>
                  <a:pt x="14624" y="45"/>
                  <a:pt x="13931" y="33"/>
                  <a:pt x="13221" y="25"/>
                </a:cubicBezTo>
                <a:cubicBezTo>
                  <a:pt x="12864" y="23"/>
                  <a:pt x="12512" y="22"/>
                  <a:pt x="12167" y="22"/>
                </a:cubicBezTo>
                <a:cubicBezTo>
                  <a:pt x="11822" y="22"/>
                  <a:pt x="11483" y="23"/>
                  <a:pt x="11153" y="25"/>
                </a:cubicBezTo>
                <a:cubicBezTo>
                  <a:pt x="10493" y="29"/>
                  <a:pt x="9881" y="29"/>
                  <a:pt x="9278" y="29"/>
                </a:cubicBezTo>
                <a:cubicBezTo>
                  <a:pt x="8642" y="29"/>
                  <a:pt x="8043" y="33"/>
                  <a:pt x="7485" y="37"/>
                </a:cubicBezTo>
                <a:cubicBezTo>
                  <a:pt x="6927" y="41"/>
                  <a:pt x="6389" y="41"/>
                  <a:pt x="5913" y="41"/>
                </a:cubicBezTo>
                <a:cubicBezTo>
                  <a:pt x="5429" y="37"/>
                  <a:pt x="4953" y="33"/>
                  <a:pt x="4489" y="29"/>
                </a:cubicBezTo>
                <a:cubicBezTo>
                  <a:pt x="4026" y="21"/>
                  <a:pt x="3579" y="21"/>
                  <a:pt x="3156" y="21"/>
                </a:cubicBezTo>
                <a:cubicBezTo>
                  <a:pt x="2754" y="25"/>
                  <a:pt x="2393" y="29"/>
                  <a:pt x="2064" y="33"/>
                </a:cubicBezTo>
                <a:cubicBezTo>
                  <a:pt x="755" y="53"/>
                  <a:pt x="9" y="86"/>
                  <a:pt x="5" y="136"/>
                </a:cubicBezTo>
                <a:cubicBezTo>
                  <a:pt x="0" y="189"/>
                  <a:pt x="751" y="214"/>
                  <a:pt x="2073" y="218"/>
                </a:cubicBezTo>
                <a:cubicBezTo>
                  <a:pt x="2401" y="222"/>
                  <a:pt x="2770" y="222"/>
                  <a:pt x="3164" y="222"/>
                </a:cubicBezTo>
                <a:cubicBezTo>
                  <a:pt x="3529" y="222"/>
                  <a:pt x="3935" y="230"/>
                  <a:pt x="4387" y="234"/>
                </a:cubicBezTo>
                <a:cubicBezTo>
                  <a:pt x="4842" y="238"/>
                  <a:pt x="5347" y="250"/>
                  <a:pt x="5905" y="250"/>
                </a:cubicBezTo>
                <a:cubicBezTo>
                  <a:pt x="6471" y="250"/>
                  <a:pt x="7029" y="246"/>
                  <a:pt x="7604" y="238"/>
                </a:cubicBezTo>
                <a:cubicBezTo>
                  <a:pt x="8182" y="234"/>
                  <a:pt x="8765" y="226"/>
                  <a:pt x="9356" y="226"/>
                </a:cubicBezTo>
                <a:cubicBezTo>
                  <a:pt x="9996" y="222"/>
                  <a:pt x="10648" y="214"/>
                  <a:pt x="11301" y="209"/>
                </a:cubicBezTo>
                <a:cubicBezTo>
                  <a:pt x="11781" y="203"/>
                  <a:pt x="12251" y="200"/>
                  <a:pt x="12727" y="200"/>
                </a:cubicBezTo>
                <a:cubicBezTo>
                  <a:pt x="12902" y="200"/>
                  <a:pt x="13077" y="200"/>
                  <a:pt x="13254" y="201"/>
                </a:cubicBezTo>
                <a:cubicBezTo>
                  <a:pt x="13923" y="205"/>
                  <a:pt x="14637" y="214"/>
                  <a:pt x="15400" y="214"/>
                </a:cubicBezTo>
                <a:cubicBezTo>
                  <a:pt x="15469" y="214"/>
                  <a:pt x="15538" y="214"/>
                  <a:pt x="15607" y="214"/>
                </a:cubicBezTo>
                <a:cubicBezTo>
                  <a:pt x="16324" y="214"/>
                  <a:pt x="17030" y="196"/>
                  <a:pt x="17677" y="181"/>
                </a:cubicBezTo>
                <a:cubicBezTo>
                  <a:pt x="18038" y="172"/>
                  <a:pt x="18387" y="168"/>
                  <a:pt x="18728" y="168"/>
                </a:cubicBezTo>
                <a:cubicBezTo>
                  <a:pt x="19077" y="168"/>
                  <a:pt x="19442" y="168"/>
                  <a:pt x="19815" y="172"/>
                </a:cubicBezTo>
                <a:cubicBezTo>
                  <a:pt x="20558" y="185"/>
                  <a:pt x="21358" y="197"/>
                  <a:pt x="22170" y="197"/>
                </a:cubicBezTo>
                <a:cubicBezTo>
                  <a:pt x="22966" y="197"/>
                  <a:pt x="23746" y="189"/>
                  <a:pt x="24509" y="189"/>
                </a:cubicBezTo>
                <a:lnTo>
                  <a:pt x="32847" y="218"/>
                </a:lnTo>
                <a:lnTo>
                  <a:pt x="34833" y="222"/>
                </a:lnTo>
                <a:cubicBezTo>
                  <a:pt x="35444" y="226"/>
                  <a:pt x="36076" y="234"/>
                  <a:pt x="36704" y="242"/>
                </a:cubicBezTo>
                <a:cubicBezTo>
                  <a:pt x="37336" y="250"/>
                  <a:pt x="38013" y="255"/>
                  <a:pt x="38616" y="255"/>
                </a:cubicBezTo>
                <a:lnTo>
                  <a:pt x="41189" y="255"/>
                </a:lnTo>
                <a:cubicBezTo>
                  <a:pt x="41452" y="259"/>
                  <a:pt x="41694" y="259"/>
                  <a:pt x="41948" y="263"/>
                </a:cubicBezTo>
                <a:cubicBezTo>
                  <a:pt x="42449" y="271"/>
                  <a:pt x="42953" y="279"/>
                  <a:pt x="43450" y="287"/>
                </a:cubicBezTo>
                <a:lnTo>
                  <a:pt x="44193" y="300"/>
                </a:lnTo>
                <a:lnTo>
                  <a:pt x="44898" y="300"/>
                </a:lnTo>
                <a:lnTo>
                  <a:pt x="46142" y="312"/>
                </a:lnTo>
                <a:cubicBezTo>
                  <a:pt x="46917" y="316"/>
                  <a:pt x="47594" y="320"/>
                  <a:pt x="48140" y="324"/>
                </a:cubicBezTo>
                <a:lnTo>
                  <a:pt x="49404" y="341"/>
                </a:lnTo>
                <a:lnTo>
                  <a:pt x="51156" y="357"/>
                </a:lnTo>
                <a:cubicBezTo>
                  <a:pt x="51468" y="359"/>
                  <a:pt x="51764" y="360"/>
                  <a:pt x="52045" y="360"/>
                </a:cubicBezTo>
                <a:cubicBezTo>
                  <a:pt x="52325" y="360"/>
                  <a:pt x="52590" y="359"/>
                  <a:pt x="52838" y="357"/>
                </a:cubicBezTo>
                <a:cubicBezTo>
                  <a:pt x="53339" y="353"/>
                  <a:pt x="53786" y="353"/>
                  <a:pt x="54172" y="353"/>
                </a:cubicBezTo>
                <a:cubicBezTo>
                  <a:pt x="54562" y="353"/>
                  <a:pt x="54947" y="357"/>
                  <a:pt x="55296" y="365"/>
                </a:cubicBezTo>
                <a:cubicBezTo>
                  <a:pt x="55872" y="372"/>
                  <a:pt x="56377" y="379"/>
                  <a:pt x="56773" y="379"/>
                </a:cubicBezTo>
                <a:cubicBezTo>
                  <a:pt x="56862" y="379"/>
                  <a:pt x="56946" y="378"/>
                  <a:pt x="57024" y="378"/>
                </a:cubicBezTo>
                <a:cubicBezTo>
                  <a:pt x="57442" y="378"/>
                  <a:pt x="57680" y="365"/>
                  <a:pt x="57705" y="345"/>
                </a:cubicBezTo>
                <a:cubicBezTo>
                  <a:pt x="57725" y="324"/>
                  <a:pt x="57541" y="300"/>
                  <a:pt x="57179" y="271"/>
                </a:cubicBezTo>
                <a:cubicBezTo>
                  <a:pt x="56822" y="242"/>
                  <a:pt x="56297" y="205"/>
                  <a:pt x="55579" y="168"/>
                </a:cubicBezTo>
                <a:cubicBezTo>
                  <a:pt x="55218" y="148"/>
                  <a:pt x="54804" y="131"/>
                  <a:pt x="54328" y="119"/>
                </a:cubicBezTo>
                <a:cubicBezTo>
                  <a:pt x="53852" y="107"/>
                  <a:pt x="53343" y="99"/>
                  <a:pt x="52834" y="95"/>
                </a:cubicBezTo>
                <a:cubicBezTo>
                  <a:pt x="52325" y="90"/>
                  <a:pt x="51812" y="90"/>
                  <a:pt x="51316" y="82"/>
                </a:cubicBezTo>
                <a:cubicBezTo>
                  <a:pt x="50766" y="74"/>
                  <a:pt x="50167" y="66"/>
                  <a:pt x="49556" y="58"/>
                </a:cubicBezTo>
                <a:lnTo>
                  <a:pt x="48263" y="45"/>
                </a:lnTo>
                <a:cubicBezTo>
                  <a:pt x="47697" y="41"/>
                  <a:pt x="47007" y="41"/>
                  <a:pt x="46211" y="37"/>
                </a:cubicBezTo>
                <a:lnTo>
                  <a:pt x="44935" y="33"/>
                </a:lnTo>
                <a:lnTo>
                  <a:pt x="44271" y="33"/>
                </a:lnTo>
                <a:cubicBezTo>
                  <a:pt x="44049" y="33"/>
                  <a:pt x="43815" y="29"/>
                  <a:pt x="43577" y="25"/>
                </a:cubicBezTo>
                <a:cubicBezTo>
                  <a:pt x="43097" y="21"/>
                  <a:pt x="42576" y="12"/>
                  <a:pt x="42014" y="8"/>
                </a:cubicBezTo>
                <a:cubicBezTo>
                  <a:pt x="41822" y="7"/>
                  <a:pt x="41630" y="7"/>
                  <a:pt x="41437" y="7"/>
                </a:cubicBezTo>
                <a:cubicBezTo>
                  <a:pt x="41051" y="7"/>
                  <a:pt x="40664" y="8"/>
                  <a:pt x="40278" y="8"/>
                </a:cubicBezTo>
                <a:lnTo>
                  <a:pt x="38514" y="17"/>
                </a:lnTo>
                <a:cubicBezTo>
                  <a:pt x="38339" y="18"/>
                  <a:pt x="38168" y="18"/>
                  <a:pt x="37996" y="18"/>
                </a:cubicBezTo>
                <a:cubicBezTo>
                  <a:pt x="37581" y="18"/>
                  <a:pt x="37166" y="15"/>
                  <a:pt x="36716" y="12"/>
                </a:cubicBezTo>
                <a:cubicBezTo>
                  <a:pt x="36093" y="8"/>
                  <a:pt x="35428" y="0"/>
                  <a:pt x="34730" y="0"/>
                </a:cubicBezTo>
                <a:close/>
              </a:path>
            </a:pathLst>
          </a:custGeom>
          <a:solidFill>
            <a:schemeClr val="accent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12"/>
          <p:cNvSpPr/>
          <p:nvPr/>
        </p:nvSpPr>
        <p:spPr>
          <a:xfrm>
            <a:off x="1983038" y="2178913"/>
            <a:ext cx="33225" cy="491820"/>
          </a:xfrm>
          <a:custGeom>
            <a:avLst/>
            <a:gdLst/>
            <a:ahLst/>
            <a:cxnLst/>
            <a:rect l="l" t="t" r="r" b="b"/>
            <a:pathLst>
              <a:path w="387" h="8516" extrusionOk="0">
                <a:moveTo>
                  <a:pt x="346" y="1"/>
                </a:moveTo>
                <a:cubicBezTo>
                  <a:pt x="326" y="1"/>
                  <a:pt x="307" y="29"/>
                  <a:pt x="280" y="79"/>
                </a:cubicBezTo>
                <a:cubicBezTo>
                  <a:pt x="239" y="153"/>
                  <a:pt x="202" y="231"/>
                  <a:pt x="177" y="313"/>
                </a:cubicBezTo>
                <a:cubicBezTo>
                  <a:pt x="152" y="375"/>
                  <a:pt x="136" y="436"/>
                  <a:pt x="124" y="498"/>
                </a:cubicBezTo>
                <a:cubicBezTo>
                  <a:pt x="111" y="571"/>
                  <a:pt x="103" y="645"/>
                  <a:pt x="103" y="719"/>
                </a:cubicBezTo>
                <a:cubicBezTo>
                  <a:pt x="99" y="793"/>
                  <a:pt x="95" y="871"/>
                  <a:pt x="87" y="941"/>
                </a:cubicBezTo>
                <a:cubicBezTo>
                  <a:pt x="79" y="1023"/>
                  <a:pt x="70" y="1113"/>
                  <a:pt x="66" y="1203"/>
                </a:cubicBezTo>
                <a:cubicBezTo>
                  <a:pt x="62" y="1244"/>
                  <a:pt x="58" y="1310"/>
                  <a:pt x="54" y="1392"/>
                </a:cubicBezTo>
                <a:cubicBezTo>
                  <a:pt x="46" y="1478"/>
                  <a:pt x="46" y="1577"/>
                  <a:pt x="42" y="1696"/>
                </a:cubicBezTo>
                <a:cubicBezTo>
                  <a:pt x="42" y="1753"/>
                  <a:pt x="38" y="1819"/>
                  <a:pt x="38" y="1885"/>
                </a:cubicBezTo>
                <a:cubicBezTo>
                  <a:pt x="38" y="1917"/>
                  <a:pt x="38" y="1950"/>
                  <a:pt x="38" y="1983"/>
                </a:cubicBezTo>
                <a:cubicBezTo>
                  <a:pt x="33" y="2016"/>
                  <a:pt x="33" y="2049"/>
                  <a:pt x="29" y="2086"/>
                </a:cubicBezTo>
                <a:cubicBezTo>
                  <a:pt x="25" y="2155"/>
                  <a:pt x="17" y="2233"/>
                  <a:pt x="13" y="2315"/>
                </a:cubicBezTo>
                <a:cubicBezTo>
                  <a:pt x="9" y="2402"/>
                  <a:pt x="9" y="2488"/>
                  <a:pt x="13" y="2574"/>
                </a:cubicBezTo>
                <a:cubicBezTo>
                  <a:pt x="13" y="2656"/>
                  <a:pt x="17" y="2746"/>
                  <a:pt x="21" y="2832"/>
                </a:cubicBezTo>
                <a:cubicBezTo>
                  <a:pt x="21" y="2923"/>
                  <a:pt x="21" y="3005"/>
                  <a:pt x="17" y="3099"/>
                </a:cubicBezTo>
                <a:cubicBezTo>
                  <a:pt x="9" y="3189"/>
                  <a:pt x="1" y="3296"/>
                  <a:pt x="5" y="3390"/>
                </a:cubicBezTo>
                <a:cubicBezTo>
                  <a:pt x="9" y="3489"/>
                  <a:pt x="9" y="3587"/>
                  <a:pt x="9" y="3686"/>
                </a:cubicBezTo>
                <a:cubicBezTo>
                  <a:pt x="13" y="4088"/>
                  <a:pt x="21" y="4502"/>
                  <a:pt x="29" y="4925"/>
                </a:cubicBezTo>
                <a:cubicBezTo>
                  <a:pt x="33" y="5044"/>
                  <a:pt x="42" y="5159"/>
                  <a:pt x="46" y="5266"/>
                </a:cubicBezTo>
                <a:cubicBezTo>
                  <a:pt x="46" y="5376"/>
                  <a:pt x="33" y="5487"/>
                  <a:pt x="25" y="5602"/>
                </a:cubicBezTo>
                <a:cubicBezTo>
                  <a:pt x="17" y="5660"/>
                  <a:pt x="17" y="5717"/>
                  <a:pt x="17" y="5774"/>
                </a:cubicBezTo>
                <a:cubicBezTo>
                  <a:pt x="17" y="5832"/>
                  <a:pt x="25" y="5889"/>
                  <a:pt x="33" y="5947"/>
                </a:cubicBezTo>
                <a:cubicBezTo>
                  <a:pt x="50" y="6049"/>
                  <a:pt x="54" y="6152"/>
                  <a:pt x="54" y="6254"/>
                </a:cubicBezTo>
                <a:cubicBezTo>
                  <a:pt x="50" y="6357"/>
                  <a:pt x="33" y="6460"/>
                  <a:pt x="29" y="6562"/>
                </a:cubicBezTo>
                <a:cubicBezTo>
                  <a:pt x="21" y="6665"/>
                  <a:pt x="21" y="6767"/>
                  <a:pt x="29" y="6870"/>
                </a:cubicBezTo>
                <a:cubicBezTo>
                  <a:pt x="33" y="6968"/>
                  <a:pt x="33" y="7055"/>
                  <a:pt x="33" y="7149"/>
                </a:cubicBezTo>
                <a:cubicBezTo>
                  <a:pt x="33" y="7239"/>
                  <a:pt x="38" y="7330"/>
                  <a:pt x="42" y="7412"/>
                </a:cubicBezTo>
                <a:cubicBezTo>
                  <a:pt x="42" y="7494"/>
                  <a:pt x="46" y="7572"/>
                  <a:pt x="42" y="7641"/>
                </a:cubicBezTo>
                <a:cubicBezTo>
                  <a:pt x="42" y="7715"/>
                  <a:pt x="33" y="7785"/>
                  <a:pt x="29" y="7855"/>
                </a:cubicBezTo>
                <a:cubicBezTo>
                  <a:pt x="25" y="7920"/>
                  <a:pt x="21" y="7986"/>
                  <a:pt x="25" y="8052"/>
                </a:cubicBezTo>
                <a:cubicBezTo>
                  <a:pt x="29" y="8109"/>
                  <a:pt x="33" y="8163"/>
                  <a:pt x="38" y="8212"/>
                </a:cubicBezTo>
                <a:cubicBezTo>
                  <a:pt x="58" y="8405"/>
                  <a:pt x="87" y="8515"/>
                  <a:pt x="136" y="8515"/>
                </a:cubicBezTo>
                <a:cubicBezTo>
                  <a:pt x="189" y="8515"/>
                  <a:pt x="214" y="8405"/>
                  <a:pt x="222" y="8212"/>
                </a:cubicBezTo>
                <a:cubicBezTo>
                  <a:pt x="226" y="8163"/>
                  <a:pt x="222" y="8105"/>
                  <a:pt x="226" y="8052"/>
                </a:cubicBezTo>
                <a:cubicBezTo>
                  <a:pt x="226" y="7998"/>
                  <a:pt x="230" y="7937"/>
                  <a:pt x="239" y="7871"/>
                </a:cubicBezTo>
                <a:cubicBezTo>
                  <a:pt x="243" y="7801"/>
                  <a:pt x="251" y="7732"/>
                  <a:pt x="251" y="7646"/>
                </a:cubicBezTo>
                <a:cubicBezTo>
                  <a:pt x="255" y="7563"/>
                  <a:pt x="247" y="7477"/>
                  <a:pt x="243" y="7395"/>
                </a:cubicBezTo>
                <a:cubicBezTo>
                  <a:pt x="239" y="7313"/>
                  <a:pt x="230" y="7235"/>
                  <a:pt x="226" y="7141"/>
                </a:cubicBezTo>
                <a:cubicBezTo>
                  <a:pt x="226" y="7046"/>
                  <a:pt x="218" y="6948"/>
                  <a:pt x="210" y="6854"/>
                </a:cubicBezTo>
                <a:cubicBezTo>
                  <a:pt x="202" y="6755"/>
                  <a:pt x="202" y="6661"/>
                  <a:pt x="202" y="6562"/>
                </a:cubicBezTo>
                <a:cubicBezTo>
                  <a:pt x="206" y="6464"/>
                  <a:pt x="218" y="6361"/>
                  <a:pt x="218" y="6246"/>
                </a:cubicBezTo>
                <a:cubicBezTo>
                  <a:pt x="214" y="6136"/>
                  <a:pt x="206" y="6021"/>
                  <a:pt x="185" y="5910"/>
                </a:cubicBezTo>
                <a:cubicBezTo>
                  <a:pt x="177" y="5861"/>
                  <a:pt x="173" y="5807"/>
                  <a:pt x="169" y="5758"/>
                </a:cubicBezTo>
                <a:cubicBezTo>
                  <a:pt x="169" y="5705"/>
                  <a:pt x="173" y="5651"/>
                  <a:pt x="177" y="5598"/>
                </a:cubicBezTo>
                <a:cubicBezTo>
                  <a:pt x="185" y="5487"/>
                  <a:pt x="198" y="5364"/>
                  <a:pt x="198" y="5249"/>
                </a:cubicBezTo>
                <a:cubicBezTo>
                  <a:pt x="198" y="5130"/>
                  <a:pt x="193" y="5015"/>
                  <a:pt x="193" y="4905"/>
                </a:cubicBezTo>
                <a:cubicBezTo>
                  <a:pt x="202" y="4486"/>
                  <a:pt x="210" y="4067"/>
                  <a:pt x="222" y="3674"/>
                </a:cubicBezTo>
                <a:cubicBezTo>
                  <a:pt x="222" y="3575"/>
                  <a:pt x="222" y="3468"/>
                  <a:pt x="226" y="3378"/>
                </a:cubicBezTo>
                <a:cubicBezTo>
                  <a:pt x="230" y="3288"/>
                  <a:pt x="239" y="3198"/>
                  <a:pt x="247" y="3103"/>
                </a:cubicBezTo>
                <a:cubicBezTo>
                  <a:pt x="255" y="3009"/>
                  <a:pt x="259" y="2910"/>
                  <a:pt x="259" y="2820"/>
                </a:cubicBezTo>
                <a:lnTo>
                  <a:pt x="259" y="2562"/>
                </a:lnTo>
                <a:cubicBezTo>
                  <a:pt x="259" y="2521"/>
                  <a:pt x="259" y="2479"/>
                  <a:pt x="259" y="2443"/>
                </a:cubicBezTo>
                <a:cubicBezTo>
                  <a:pt x="263" y="2402"/>
                  <a:pt x="263" y="2369"/>
                  <a:pt x="267" y="2328"/>
                </a:cubicBezTo>
                <a:cubicBezTo>
                  <a:pt x="271" y="2254"/>
                  <a:pt x="284" y="2180"/>
                  <a:pt x="292" y="2106"/>
                </a:cubicBezTo>
                <a:cubicBezTo>
                  <a:pt x="296" y="2073"/>
                  <a:pt x="300" y="2036"/>
                  <a:pt x="300" y="1999"/>
                </a:cubicBezTo>
                <a:cubicBezTo>
                  <a:pt x="304" y="1979"/>
                  <a:pt x="304" y="1962"/>
                  <a:pt x="304" y="1942"/>
                </a:cubicBezTo>
                <a:cubicBezTo>
                  <a:pt x="308" y="1926"/>
                  <a:pt x="308" y="1909"/>
                  <a:pt x="308" y="1893"/>
                </a:cubicBezTo>
                <a:cubicBezTo>
                  <a:pt x="312" y="1827"/>
                  <a:pt x="312" y="1766"/>
                  <a:pt x="317" y="1708"/>
                </a:cubicBezTo>
                <a:cubicBezTo>
                  <a:pt x="325" y="1593"/>
                  <a:pt x="325" y="1495"/>
                  <a:pt x="333" y="1413"/>
                </a:cubicBezTo>
                <a:cubicBezTo>
                  <a:pt x="337" y="1331"/>
                  <a:pt x="341" y="1269"/>
                  <a:pt x="345" y="1228"/>
                </a:cubicBezTo>
                <a:cubicBezTo>
                  <a:pt x="353" y="1138"/>
                  <a:pt x="358" y="1052"/>
                  <a:pt x="362" y="969"/>
                </a:cubicBezTo>
                <a:cubicBezTo>
                  <a:pt x="366" y="887"/>
                  <a:pt x="366" y="805"/>
                  <a:pt x="362" y="723"/>
                </a:cubicBezTo>
                <a:cubicBezTo>
                  <a:pt x="358" y="649"/>
                  <a:pt x="358" y="584"/>
                  <a:pt x="358" y="526"/>
                </a:cubicBezTo>
                <a:cubicBezTo>
                  <a:pt x="358" y="469"/>
                  <a:pt x="366" y="411"/>
                  <a:pt x="370" y="358"/>
                </a:cubicBezTo>
                <a:cubicBezTo>
                  <a:pt x="382" y="276"/>
                  <a:pt x="386" y="190"/>
                  <a:pt x="386" y="104"/>
                </a:cubicBezTo>
                <a:cubicBezTo>
                  <a:pt x="382" y="38"/>
                  <a:pt x="374" y="5"/>
                  <a:pt x="349" y="1"/>
                </a:cubicBezTo>
                <a:cubicBezTo>
                  <a:pt x="348" y="1"/>
                  <a:pt x="347" y="1"/>
                  <a:pt x="346" y="1"/>
                </a:cubicBezTo>
                <a:close/>
              </a:path>
            </a:pathLst>
          </a:custGeom>
          <a:solidFill>
            <a:schemeClr val="dk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12"/>
          <p:cNvSpPr/>
          <p:nvPr/>
        </p:nvSpPr>
        <p:spPr>
          <a:xfrm>
            <a:off x="4578313" y="2178913"/>
            <a:ext cx="33225" cy="491820"/>
          </a:xfrm>
          <a:custGeom>
            <a:avLst/>
            <a:gdLst/>
            <a:ahLst/>
            <a:cxnLst/>
            <a:rect l="l" t="t" r="r" b="b"/>
            <a:pathLst>
              <a:path w="387" h="8516" extrusionOk="0">
                <a:moveTo>
                  <a:pt x="346" y="1"/>
                </a:moveTo>
                <a:cubicBezTo>
                  <a:pt x="326" y="1"/>
                  <a:pt x="307" y="29"/>
                  <a:pt x="280" y="79"/>
                </a:cubicBezTo>
                <a:cubicBezTo>
                  <a:pt x="239" y="153"/>
                  <a:pt x="202" y="231"/>
                  <a:pt x="177" y="313"/>
                </a:cubicBezTo>
                <a:cubicBezTo>
                  <a:pt x="152" y="375"/>
                  <a:pt x="136" y="436"/>
                  <a:pt x="124" y="498"/>
                </a:cubicBezTo>
                <a:cubicBezTo>
                  <a:pt x="111" y="571"/>
                  <a:pt x="103" y="645"/>
                  <a:pt x="103" y="719"/>
                </a:cubicBezTo>
                <a:cubicBezTo>
                  <a:pt x="99" y="793"/>
                  <a:pt x="95" y="871"/>
                  <a:pt x="87" y="941"/>
                </a:cubicBezTo>
                <a:cubicBezTo>
                  <a:pt x="79" y="1023"/>
                  <a:pt x="70" y="1113"/>
                  <a:pt x="66" y="1203"/>
                </a:cubicBezTo>
                <a:cubicBezTo>
                  <a:pt x="62" y="1244"/>
                  <a:pt x="58" y="1310"/>
                  <a:pt x="54" y="1392"/>
                </a:cubicBezTo>
                <a:cubicBezTo>
                  <a:pt x="46" y="1478"/>
                  <a:pt x="46" y="1577"/>
                  <a:pt x="42" y="1696"/>
                </a:cubicBezTo>
                <a:cubicBezTo>
                  <a:pt x="42" y="1753"/>
                  <a:pt x="38" y="1819"/>
                  <a:pt x="38" y="1885"/>
                </a:cubicBezTo>
                <a:cubicBezTo>
                  <a:pt x="38" y="1917"/>
                  <a:pt x="38" y="1950"/>
                  <a:pt x="38" y="1983"/>
                </a:cubicBezTo>
                <a:cubicBezTo>
                  <a:pt x="33" y="2016"/>
                  <a:pt x="33" y="2049"/>
                  <a:pt x="29" y="2086"/>
                </a:cubicBezTo>
                <a:cubicBezTo>
                  <a:pt x="25" y="2155"/>
                  <a:pt x="17" y="2233"/>
                  <a:pt x="13" y="2315"/>
                </a:cubicBezTo>
                <a:cubicBezTo>
                  <a:pt x="9" y="2402"/>
                  <a:pt x="9" y="2488"/>
                  <a:pt x="13" y="2574"/>
                </a:cubicBezTo>
                <a:cubicBezTo>
                  <a:pt x="13" y="2656"/>
                  <a:pt x="17" y="2746"/>
                  <a:pt x="21" y="2832"/>
                </a:cubicBezTo>
                <a:cubicBezTo>
                  <a:pt x="21" y="2923"/>
                  <a:pt x="21" y="3005"/>
                  <a:pt x="17" y="3099"/>
                </a:cubicBezTo>
                <a:cubicBezTo>
                  <a:pt x="9" y="3189"/>
                  <a:pt x="1" y="3296"/>
                  <a:pt x="5" y="3390"/>
                </a:cubicBezTo>
                <a:cubicBezTo>
                  <a:pt x="9" y="3489"/>
                  <a:pt x="9" y="3587"/>
                  <a:pt x="9" y="3686"/>
                </a:cubicBezTo>
                <a:cubicBezTo>
                  <a:pt x="13" y="4088"/>
                  <a:pt x="21" y="4502"/>
                  <a:pt x="29" y="4925"/>
                </a:cubicBezTo>
                <a:cubicBezTo>
                  <a:pt x="33" y="5044"/>
                  <a:pt x="42" y="5159"/>
                  <a:pt x="46" y="5266"/>
                </a:cubicBezTo>
                <a:cubicBezTo>
                  <a:pt x="46" y="5376"/>
                  <a:pt x="33" y="5487"/>
                  <a:pt x="25" y="5602"/>
                </a:cubicBezTo>
                <a:cubicBezTo>
                  <a:pt x="17" y="5660"/>
                  <a:pt x="17" y="5717"/>
                  <a:pt x="17" y="5774"/>
                </a:cubicBezTo>
                <a:cubicBezTo>
                  <a:pt x="17" y="5832"/>
                  <a:pt x="25" y="5889"/>
                  <a:pt x="33" y="5947"/>
                </a:cubicBezTo>
                <a:cubicBezTo>
                  <a:pt x="50" y="6049"/>
                  <a:pt x="54" y="6152"/>
                  <a:pt x="54" y="6254"/>
                </a:cubicBezTo>
                <a:cubicBezTo>
                  <a:pt x="50" y="6357"/>
                  <a:pt x="33" y="6460"/>
                  <a:pt x="29" y="6562"/>
                </a:cubicBezTo>
                <a:cubicBezTo>
                  <a:pt x="21" y="6665"/>
                  <a:pt x="21" y="6767"/>
                  <a:pt x="29" y="6870"/>
                </a:cubicBezTo>
                <a:cubicBezTo>
                  <a:pt x="33" y="6968"/>
                  <a:pt x="33" y="7055"/>
                  <a:pt x="33" y="7149"/>
                </a:cubicBezTo>
                <a:cubicBezTo>
                  <a:pt x="33" y="7239"/>
                  <a:pt x="38" y="7330"/>
                  <a:pt x="42" y="7412"/>
                </a:cubicBezTo>
                <a:cubicBezTo>
                  <a:pt x="42" y="7494"/>
                  <a:pt x="46" y="7572"/>
                  <a:pt x="42" y="7641"/>
                </a:cubicBezTo>
                <a:cubicBezTo>
                  <a:pt x="42" y="7715"/>
                  <a:pt x="33" y="7785"/>
                  <a:pt x="29" y="7855"/>
                </a:cubicBezTo>
                <a:cubicBezTo>
                  <a:pt x="25" y="7920"/>
                  <a:pt x="21" y="7986"/>
                  <a:pt x="25" y="8052"/>
                </a:cubicBezTo>
                <a:cubicBezTo>
                  <a:pt x="29" y="8109"/>
                  <a:pt x="33" y="8163"/>
                  <a:pt x="38" y="8212"/>
                </a:cubicBezTo>
                <a:cubicBezTo>
                  <a:pt x="58" y="8405"/>
                  <a:pt x="87" y="8515"/>
                  <a:pt x="136" y="8515"/>
                </a:cubicBezTo>
                <a:cubicBezTo>
                  <a:pt x="189" y="8515"/>
                  <a:pt x="214" y="8405"/>
                  <a:pt x="222" y="8212"/>
                </a:cubicBezTo>
                <a:cubicBezTo>
                  <a:pt x="226" y="8163"/>
                  <a:pt x="222" y="8105"/>
                  <a:pt x="226" y="8052"/>
                </a:cubicBezTo>
                <a:cubicBezTo>
                  <a:pt x="226" y="7998"/>
                  <a:pt x="230" y="7937"/>
                  <a:pt x="239" y="7871"/>
                </a:cubicBezTo>
                <a:cubicBezTo>
                  <a:pt x="243" y="7801"/>
                  <a:pt x="251" y="7732"/>
                  <a:pt x="251" y="7646"/>
                </a:cubicBezTo>
                <a:cubicBezTo>
                  <a:pt x="255" y="7563"/>
                  <a:pt x="247" y="7477"/>
                  <a:pt x="243" y="7395"/>
                </a:cubicBezTo>
                <a:cubicBezTo>
                  <a:pt x="239" y="7313"/>
                  <a:pt x="230" y="7235"/>
                  <a:pt x="226" y="7141"/>
                </a:cubicBezTo>
                <a:cubicBezTo>
                  <a:pt x="226" y="7046"/>
                  <a:pt x="218" y="6948"/>
                  <a:pt x="210" y="6854"/>
                </a:cubicBezTo>
                <a:cubicBezTo>
                  <a:pt x="202" y="6755"/>
                  <a:pt x="202" y="6661"/>
                  <a:pt x="202" y="6562"/>
                </a:cubicBezTo>
                <a:cubicBezTo>
                  <a:pt x="206" y="6464"/>
                  <a:pt x="218" y="6361"/>
                  <a:pt x="218" y="6246"/>
                </a:cubicBezTo>
                <a:cubicBezTo>
                  <a:pt x="214" y="6136"/>
                  <a:pt x="206" y="6021"/>
                  <a:pt x="185" y="5910"/>
                </a:cubicBezTo>
                <a:cubicBezTo>
                  <a:pt x="177" y="5861"/>
                  <a:pt x="173" y="5807"/>
                  <a:pt x="169" y="5758"/>
                </a:cubicBezTo>
                <a:cubicBezTo>
                  <a:pt x="169" y="5705"/>
                  <a:pt x="173" y="5651"/>
                  <a:pt x="177" y="5598"/>
                </a:cubicBezTo>
                <a:cubicBezTo>
                  <a:pt x="185" y="5487"/>
                  <a:pt x="198" y="5364"/>
                  <a:pt x="198" y="5249"/>
                </a:cubicBezTo>
                <a:cubicBezTo>
                  <a:pt x="198" y="5130"/>
                  <a:pt x="193" y="5015"/>
                  <a:pt x="193" y="4905"/>
                </a:cubicBezTo>
                <a:cubicBezTo>
                  <a:pt x="202" y="4486"/>
                  <a:pt x="210" y="4067"/>
                  <a:pt x="222" y="3674"/>
                </a:cubicBezTo>
                <a:cubicBezTo>
                  <a:pt x="222" y="3575"/>
                  <a:pt x="222" y="3468"/>
                  <a:pt x="226" y="3378"/>
                </a:cubicBezTo>
                <a:cubicBezTo>
                  <a:pt x="230" y="3288"/>
                  <a:pt x="239" y="3198"/>
                  <a:pt x="247" y="3103"/>
                </a:cubicBezTo>
                <a:cubicBezTo>
                  <a:pt x="255" y="3009"/>
                  <a:pt x="259" y="2910"/>
                  <a:pt x="259" y="2820"/>
                </a:cubicBezTo>
                <a:lnTo>
                  <a:pt x="259" y="2562"/>
                </a:lnTo>
                <a:cubicBezTo>
                  <a:pt x="259" y="2521"/>
                  <a:pt x="259" y="2479"/>
                  <a:pt x="259" y="2443"/>
                </a:cubicBezTo>
                <a:cubicBezTo>
                  <a:pt x="263" y="2402"/>
                  <a:pt x="263" y="2369"/>
                  <a:pt x="267" y="2328"/>
                </a:cubicBezTo>
                <a:cubicBezTo>
                  <a:pt x="271" y="2254"/>
                  <a:pt x="284" y="2180"/>
                  <a:pt x="292" y="2106"/>
                </a:cubicBezTo>
                <a:cubicBezTo>
                  <a:pt x="296" y="2073"/>
                  <a:pt x="300" y="2036"/>
                  <a:pt x="300" y="1999"/>
                </a:cubicBezTo>
                <a:cubicBezTo>
                  <a:pt x="304" y="1979"/>
                  <a:pt x="304" y="1962"/>
                  <a:pt x="304" y="1942"/>
                </a:cubicBezTo>
                <a:cubicBezTo>
                  <a:pt x="308" y="1926"/>
                  <a:pt x="308" y="1909"/>
                  <a:pt x="308" y="1893"/>
                </a:cubicBezTo>
                <a:cubicBezTo>
                  <a:pt x="312" y="1827"/>
                  <a:pt x="312" y="1766"/>
                  <a:pt x="317" y="1708"/>
                </a:cubicBezTo>
                <a:cubicBezTo>
                  <a:pt x="325" y="1593"/>
                  <a:pt x="325" y="1495"/>
                  <a:pt x="333" y="1413"/>
                </a:cubicBezTo>
                <a:cubicBezTo>
                  <a:pt x="337" y="1331"/>
                  <a:pt x="341" y="1269"/>
                  <a:pt x="345" y="1228"/>
                </a:cubicBezTo>
                <a:cubicBezTo>
                  <a:pt x="353" y="1138"/>
                  <a:pt x="358" y="1052"/>
                  <a:pt x="362" y="969"/>
                </a:cubicBezTo>
                <a:cubicBezTo>
                  <a:pt x="366" y="887"/>
                  <a:pt x="366" y="805"/>
                  <a:pt x="362" y="723"/>
                </a:cubicBezTo>
                <a:cubicBezTo>
                  <a:pt x="358" y="649"/>
                  <a:pt x="358" y="584"/>
                  <a:pt x="358" y="526"/>
                </a:cubicBezTo>
                <a:cubicBezTo>
                  <a:pt x="358" y="469"/>
                  <a:pt x="366" y="411"/>
                  <a:pt x="370" y="358"/>
                </a:cubicBezTo>
                <a:cubicBezTo>
                  <a:pt x="382" y="276"/>
                  <a:pt x="386" y="190"/>
                  <a:pt x="386" y="104"/>
                </a:cubicBezTo>
                <a:cubicBezTo>
                  <a:pt x="382" y="38"/>
                  <a:pt x="374" y="5"/>
                  <a:pt x="349" y="1"/>
                </a:cubicBezTo>
                <a:cubicBezTo>
                  <a:pt x="348" y="1"/>
                  <a:pt x="347" y="1"/>
                  <a:pt x="346" y="1"/>
                </a:cubicBezTo>
                <a:close/>
              </a:path>
            </a:pathLst>
          </a:custGeom>
          <a:solidFill>
            <a:schemeClr val="dk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12"/>
          <p:cNvSpPr/>
          <p:nvPr/>
        </p:nvSpPr>
        <p:spPr>
          <a:xfrm>
            <a:off x="7219713" y="2178913"/>
            <a:ext cx="33225" cy="491820"/>
          </a:xfrm>
          <a:custGeom>
            <a:avLst/>
            <a:gdLst/>
            <a:ahLst/>
            <a:cxnLst/>
            <a:rect l="l" t="t" r="r" b="b"/>
            <a:pathLst>
              <a:path w="387" h="8516" extrusionOk="0">
                <a:moveTo>
                  <a:pt x="346" y="1"/>
                </a:moveTo>
                <a:cubicBezTo>
                  <a:pt x="326" y="1"/>
                  <a:pt x="307" y="29"/>
                  <a:pt x="280" y="79"/>
                </a:cubicBezTo>
                <a:cubicBezTo>
                  <a:pt x="239" y="153"/>
                  <a:pt x="202" y="231"/>
                  <a:pt x="177" y="313"/>
                </a:cubicBezTo>
                <a:cubicBezTo>
                  <a:pt x="152" y="375"/>
                  <a:pt x="136" y="436"/>
                  <a:pt x="124" y="498"/>
                </a:cubicBezTo>
                <a:cubicBezTo>
                  <a:pt x="111" y="571"/>
                  <a:pt x="103" y="645"/>
                  <a:pt x="103" y="719"/>
                </a:cubicBezTo>
                <a:cubicBezTo>
                  <a:pt x="99" y="793"/>
                  <a:pt x="95" y="871"/>
                  <a:pt x="87" y="941"/>
                </a:cubicBezTo>
                <a:cubicBezTo>
                  <a:pt x="79" y="1023"/>
                  <a:pt x="70" y="1113"/>
                  <a:pt x="66" y="1203"/>
                </a:cubicBezTo>
                <a:cubicBezTo>
                  <a:pt x="62" y="1244"/>
                  <a:pt x="58" y="1310"/>
                  <a:pt x="54" y="1392"/>
                </a:cubicBezTo>
                <a:cubicBezTo>
                  <a:pt x="46" y="1478"/>
                  <a:pt x="46" y="1577"/>
                  <a:pt x="42" y="1696"/>
                </a:cubicBezTo>
                <a:cubicBezTo>
                  <a:pt x="42" y="1753"/>
                  <a:pt x="38" y="1819"/>
                  <a:pt x="38" y="1885"/>
                </a:cubicBezTo>
                <a:cubicBezTo>
                  <a:pt x="38" y="1917"/>
                  <a:pt x="38" y="1950"/>
                  <a:pt x="38" y="1983"/>
                </a:cubicBezTo>
                <a:cubicBezTo>
                  <a:pt x="33" y="2016"/>
                  <a:pt x="33" y="2049"/>
                  <a:pt x="29" y="2086"/>
                </a:cubicBezTo>
                <a:cubicBezTo>
                  <a:pt x="25" y="2155"/>
                  <a:pt x="17" y="2233"/>
                  <a:pt x="13" y="2315"/>
                </a:cubicBezTo>
                <a:cubicBezTo>
                  <a:pt x="9" y="2402"/>
                  <a:pt x="9" y="2488"/>
                  <a:pt x="13" y="2574"/>
                </a:cubicBezTo>
                <a:cubicBezTo>
                  <a:pt x="13" y="2656"/>
                  <a:pt x="17" y="2746"/>
                  <a:pt x="21" y="2832"/>
                </a:cubicBezTo>
                <a:cubicBezTo>
                  <a:pt x="21" y="2923"/>
                  <a:pt x="21" y="3005"/>
                  <a:pt x="17" y="3099"/>
                </a:cubicBezTo>
                <a:cubicBezTo>
                  <a:pt x="9" y="3189"/>
                  <a:pt x="1" y="3296"/>
                  <a:pt x="5" y="3390"/>
                </a:cubicBezTo>
                <a:cubicBezTo>
                  <a:pt x="9" y="3489"/>
                  <a:pt x="9" y="3587"/>
                  <a:pt x="9" y="3686"/>
                </a:cubicBezTo>
                <a:cubicBezTo>
                  <a:pt x="13" y="4088"/>
                  <a:pt x="21" y="4502"/>
                  <a:pt x="29" y="4925"/>
                </a:cubicBezTo>
                <a:cubicBezTo>
                  <a:pt x="33" y="5044"/>
                  <a:pt x="42" y="5159"/>
                  <a:pt x="46" y="5266"/>
                </a:cubicBezTo>
                <a:cubicBezTo>
                  <a:pt x="46" y="5376"/>
                  <a:pt x="33" y="5487"/>
                  <a:pt x="25" y="5602"/>
                </a:cubicBezTo>
                <a:cubicBezTo>
                  <a:pt x="17" y="5660"/>
                  <a:pt x="17" y="5717"/>
                  <a:pt x="17" y="5774"/>
                </a:cubicBezTo>
                <a:cubicBezTo>
                  <a:pt x="17" y="5832"/>
                  <a:pt x="25" y="5889"/>
                  <a:pt x="33" y="5947"/>
                </a:cubicBezTo>
                <a:cubicBezTo>
                  <a:pt x="50" y="6049"/>
                  <a:pt x="54" y="6152"/>
                  <a:pt x="54" y="6254"/>
                </a:cubicBezTo>
                <a:cubicBezTo>
                  <a:pt x="50" y="6357"/>
                  <a:pt x="33" y="6460"/>
                  <a:pt x="29" y="6562"/>
                </a:cubicBezTo>
                <a:cubicBezTo>
                  <a:pt x="21" y="6665"/>
                  <a:pt x="21" y="6767"/>
                  <a:pt x="29" y="6870"/>
                </a:cubicBezTo>
                <a:cubicBezTo>
                  <a:pt x="33" y="6968"/>
                  <a:pt x="33" y="7055"/>
                  <a:pt x="33" y="7149"/>
                </a:cubicBezTo>
                <a:cubicBezTo>
                  <a:pt x="33" y="7239"/>
                  <a:pt x="38" y="7330"/>
                  <a:pt x="42" y="7412"/>
                </a:cubicBezTo>
                <a:cubicBezTo>
                  <a:pt x="42" y="7494"/>
                  <a:pt x="46" y="7572"/>
                  <a:pt x="42" y="7641"/>
                </a:cubicBezTo>
                <a:cubicBezTo>
                  <a:pt x="42" y="7715"/>
                  <a:pt x="33" y="7785"/>
                  <a:pt x="29" y="7855"/>
                </a:cubicBezTo>
                <a:cubicBezTo>
                  <a:pt x="25" y="7920"/>
                  <a:pt x="21" y="7986"/>
                  <a:pt x="25" y="8052"/>
                </a:cubicBezTo>
                <a:cubicBezTo>
                  <a:pt x="29" y="8109"/>
                  <a:pt x="33" y="8163"/>
                  <a:pt x="38" y="8212"/>
                </a:cubicBezTo>
                <a:cubicBezTo>
                  <a:pt x="58" y="8405"/>
                  <a:pt x="87" y="8515"/>
                  <a:pt x="136" y="8515"/>
                </a:cubicBezTo>
                <a:cubicBezTo>
                  <a:pt x="189" y="8515"/>
                  <a:pt x="214" y="8405"/>
                  <a:pt x="222" y="8212"/>
                </a:cubicBezTo>
                <a:cubicBezTo>
                  <a:pt x="226" y="8163"/>
                  <a:pt x="222" y="8105"/>
                  <a:pt x="226" y="8052"/>
                </a:cubicBezTo>
                <a:cubicBezTo>
                  <a:pt x="226" y="7998"/>
                  <a:pt x="230" y="7937"/>
                  <a:pt x="239" y="7871"/>
                </a:cubicBezTo>
                <a:cubicBezTo>
                  <a:pt x="243" y="7801"/>
                  <a:pt x="251" y="7732"/>
                  <a:pt x="251" y="7646"/>
                </a:cubicBezTo>
                <a:cubicBezTo>
                  <a:pt x="255" y="7563"/>
                  <a:pt x="247" y="7477"/>
                  <a:pt x="243" y="7395"/>
                </a:cubicBezTo>
                <a:cubicBezTo>
                  <a:pt x="239" y="7313"/>
                  <a:pt x="230" y="7235"/>
                  <a:pt x="226" y="7141"/>
                </a:cubicBezTo>
                <a:cubicBezTo>
                  <a:pt x="226" y="7046"/>
                  <a:pt x="218" y="6948"/>
                  <a:pt x="210" y="6854"/>
                </a:cubicBezTo>
                <a:cubicBezTo>
                  <a:pt x="202" y="6755"/>
                  <a:pt x="202" y="6661"/>
                  <a:pt x="202" y="6562"/>
                </a:cubicBezTo>
                <a:cubicBezTo>
                  <a:pt x="206" y="6464"/>
                  <a:pt x="218" y="6361"/>
                  <a:pt x="218" y="6246"/>
                </a:cubicBezTo>
                <a:cubicBezTo>
                  <a:pt x="214" y="6136"/>
                  <a:pt x="206" y="6021"/>
                  <a:pt x="185" y="5910"/>
                </a:cubicBezTo>
                <a:cubicBezTo>
                  <a:pt x="177" y="5861"/>
                  <a:pt x="173" y="5807"/>
                  <a:pt x="169" y="5758"/>
                </a:cubicBezTo>
                <a:cubicBezTo>
                  <a:pt x="169" y="5705"/>
                  <a:pt x="173" y="5651"/>
                  <a:pt x="177" y="5598"/>
                </a:cubicBezTo>
                <a:cubicBezTo>
                  <a:pt x="185" y="5487"/>
                  <a:pt x="198" y="5364"/>
                  <a:pt x="198" y="5249"/>
                </a:cubicBezTo>
                <a:cubicBezTo>
                  <a:pt x="198" y="5130"/>
                  <a:pt x="193" y="5015"/>
                  <a:pt x="193" y="4905"/>
                </a:cubicBezTo>
                <a:cubicBezTo>
                  <a:pt x="202" y="4486"/>
                  <a:pt x="210" y="4067"/>
                  <a:pt x="222" y="3674"/>
                </a:cubicBezTo>
                <a:cubicBezTo>
                  <a:pt x="222" y="3575"/>
                  <a:pt x="222" y="3468"/>
                  <a:pt x="226" y="3378"/>
                </a:cubicBezTo>
                <a:cubicBezTo>
                  <a:pt x="230" y="3288"/>
                  <a:pt x="239" y="3198"/>
                  <a:pt x="247" y="3103"/>
                </a:cubicBezTo>
                <a:cubicBezTo>
                  <a:pt x="255" y="3009"/>
                  <a:pt x="259" y="2910"/>
                  <a:pt x="259" y="2820"/>
                </a:cubicBezTo>
                <a:lnTo>
                  <a:pt x="259" y="2562"/>
                </a:lnTo>
                <a:cubicBezTo>
                  <a:pt x="259" y="2521"/>
                  <a:pt x="259" y="2479"/>
                  <a:pt x="259" y="2443"/>
                </a:cubicBezTo>
                <a:cubicBezTo>
                  <a:pt x="263" y="2402"/>
                  <a:pt x="263" y="2369"/>
                  <a:pt x="267" y="2328"/>
                </a:cubicBezTo>
                <a:cubicBezTo>
                  <a:pt x="271" y="2254"/>
                  <a:pt x="284" y="2180"/>
                  <a:pt x="292" y="2106"/>
                </a:cubicBezTo>
                <a:cubicBezTo>
                  <a:pt x="296" y="2073"/>
                  <a:pt x="300" y="2036"/>
                  <a:pt x="300" y="1999"/>
                </a:cubicBezTo>
                <a:cubicBezTo>
                  <a:pt x="304" y="1979"/>
                  <a:pt x="304" y="1962"/>
                  <a:pt x="304" y="1942"/>
                </a:cubicBezTo>
                <a:cubicBezTo>
                  <a:pt x="308" y="1926"/>
                  <a:pt x="308" y="1909"/>
                  <a:pt x="308" y="1893"/>
                </a:cubicBezTo>
                <a:cubicBezTo>
                  <a:pt x="312" y="1827"/>
                  <a:pt x="312" y="1766"/>
                  <a:pt x="317" y="1708"/>
                </a:cubicBezTo>
                <a:cubicBezTo>
                  <a:pt x="325" y="1593"/>
                  <a:pt x="325" y="1495"/>
                  <a:pt x="333" y="1413"/>
                </a:cubicBezTo>
                <a:cubicBezTo>
                  <a:pt x="337" y="1331"/>
                  <a:pt x="341" y="1269"/>
                  <a:pt x="345" y="1228"/>
                </a:cubicBezTo>
                <a:cubicBezTo>
                  <a:pt x="353" y="1138"/>
                  <a:pt x="358" y="1052"/>
                  <a:pt x="362" y="969"/>
                </a:cubicBezTo>
                <a:cubicBezTo>
                  <a:pt x="366" y="887"/>
                  <a:pt x="366" y="805"/>
                  <a:pt x="362" y="723"/>
                </a:cubicBezTo>
                <a:cubicBezTo>
                  <a:pt x="358" y="649"/>
                  <a:pt x="358" y="584"/>
                  <a:pt x="358" y="526"/>
                </a:cubicBezTo>
                <a:cubicBezTo>
                  <a:pt x="358" y="469"/>
                  <a:pt x="366" y="411"/>
                  <a:pt x="370" y="358"/>
                </a:cubicBezTo>
                <a:cubicBezTo>
                  <a:pt x="382" y="276"/>
                  <a:pt x="386" y="190"/>
                  <a:pt x="386" y="104"/>
                </a:cubicBezTo>
                <a:cubicBezTo>
                  <a:pt x="382" y="38"/>
                  <a:pt x="374" y="5"/>
                  <a:pt x="349" y="1"/>
                </a:cubicBezTo>
                <a:cubicBezTo>
                  <a:pt x="348" y="1"/>
                  <a:pt x="347" y="1"/>
                  <a:pt x="346" y="1"/>
                </a:cubicBezTo>
                <a:close/>
              </a:path>
            </a:pathLst>
          </a:custGeom>
          <a:solidFill>
            <a:schemeClr val="dk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0" name="Google Shape;1340;p112"/>
          <p:cNvGrpSpPr/>
          <p:nvPr/>
        </p:nvGrpSpPr>
        <p:grpSpPr>
          <a:xfrm>
            <a:off x="1637518" y="1548811"/>
            <a:ext cx="724264" cy="705611"/>
            <a:chOff x="2581550" y="1973000"/>
            <a:chExt cx="926050" cy="902200"/>
          </a:xfrm>
        </p:grpSpPr>
        <p:sp>
          <p:nvSpPr>
            <p:cNvPr id="1341" name="Google Shape;1341;p112"/>
            <p:cNvSpPr/>
            <p:nvPr/>
          </p:nvSpPr>
          <p:spPr>
            <a:xfrm>
              <a:off x="2581550" y="1973000"/>
              <a:ext cx="926050" cy="902200"/>
            </a:xfrm>
            <a:custGeom>
              <a:avLst/>
              <a:gdLst/>
              <a:ahLst/>
              <a:cxnLst/>
              <a:rect l="l" t="t" r="r" b="b"/>
              <a:pathLst>
                <a:path w="37042" h="36088" fill="none" extrusionOk="0">
                  <a:moveTo>
                    <a:pt x="6668" y="31659"/>
                  </a:moveTo>
                  <a:cubicBezTo>
                    <a:pt x="9526" y="34600"/>
                    <a:pt x="12419" y="36088"/>
                    <a:pt x="15265" y="36088"/>
                  </a:cubicBezTo>
                  <a:cubicBezTo>
                    <a:pt x="15491" y="36088"/>
                    <a:pt x="15729" y="36076"/>
                    <a:pt x="15967" y="36052"/>
                  </a:cubicBezTo>
                  <a:cubicBezTo>
                    <a:pt x="16467" y="36016"/>
                    <a:pt x="17027" y="35993"/>
                    <a:pt x="17706" y="35993"/>
                  </a:cubicBezTo>
                  <a:cubicBezTo>
                    <a:pt x="18075" y="35993"/>
                    <a:pt x="18456" y="35993"/>
                    <a:pt x="18813" y="36016"/>
                  </a:cubicBezTo>
                  <a:cubicBezTo>
                    <a:pt x="19182" y="36016"/>
                    <a:pt x="19551" y="36028"/>
                    <a:pt x="19920" y="36028"/>
                  </a:cubicBezTo>
                  <a:cubicBezTo>
                    <a:pt x="20932" y="36028"/>
                    <a:pt x="22111" y="35993"/>
                    <a:pt x="23301" y="35731"/>
                  </a:cubicBezTo>
                  <a:cubicBezTo>
                    <a:pt x="28635" y="34540"/>
                    <a:pt x="32410" y="31016"/>
                    <a:pt x="35196" y="24622"/>
                  </a:cubicBezTo>
                  <a:cubicBezTo>
                    <a:pt x="36089" y="22598"/>
                    <a:pt x="36565" y="20253"/>
                    <a:pt x="36696" y="17455"/>
                  </a:cubicBezTo>
                  <a:cubicBezTo>
                    <a:pt x="37041" y="9561"/>
                    <a:pt x="30910" y="1965"/>
                    <a:pt x="23051" y="488"/>
                  </a:cubicBezTo>
                  <a:cubicBezTo>
                    <a:pt x="21313" y="155"/>
                    <a:pt x="19599" y="0"/>
                    <a:pt x="17956" y="0"/>
                  </a:cubicBezTo>
                  <a:cubicBezTo>
                    <a:pt x="11157" y="0"/>
                    <a:pt x="5918" y="2858"/>
                    <a:pt x="2811" y="8287"/>
                  </a:cubicBezTo>
                  <a:cubicBezTo>
                    <a:pt x="846" y="11704"/>
                    <a:pt x="1" y="16371"/>
                    <a:pt x="453" y="21050"/>
                  </a:cubicBezTo>
                  <a:cubicBezTo>
                    <a:pt x="870" y="25384"/>
                    <a:pt x="3882" y="28801"/>
                    <a:pt x="6668" y="31659"/>
                  </a:cubicBezTo>
                  <a:close/>
                  <a:moveTo>
                    <a:pt x="3537" y="8704"/>
                  </a:moveTo>
                  <a:cubicBezTo>
                    <a:pt x="7264" y="2215"/>
                    <a:pt x="13419" y="845"/>
                    <a:pt x="17944" y="845"/>
                  </a:cubicBezTo>
                  <a:cubicBezTo>
                    <a:pt x="19527" y="845"/>
                    <a:pt x="21170" y="1012"/>
                    <a:pt x="22873" y="1322"/>
                  </a:cubicBezTo>
                  <a:cubicBezTo>
                    <a:pt x="30326" y="2715"/>
                    <a:pt x="36148" y="9930"/>
                    <a:pt x="35815" y="17395"/>
                  </a:cubicBezTo>
                  <a:cubicBezTo>
                    <a:pt x="35696" y="20086"/>
                    <a:pt x="35243" y="22324"/>
                    <a:pt x="34386" y="24253"/>
                  </a:cubicBezTo>
                  <a:cubicBezTo>
                    <a:pt x="31731" y="30361"/>
                    <a:pt x="28135" y="33719"/>
                    <a:pt x="23099" y="34850"/>
                  </a:cubicBezTo>
                  <a:cubicBezTo>
                    <a:pt x="21992" y="35112"/>
                    <a:pt x="20861" y="35135"/>
                    <a:pt x="19908" y="35135"/>
                  </a:cubicBezTo>
                  <a:cubicBezTo>
                    <a:pt x="19539" y="35135"/>
                    <a:pt x="19170" y="35135"/>
                    <a:pt x="18813" y="35124"/>
                  </a:cubicBezTo>
                  <a:cubicBezTo>
                    <a:pt x="18432" y="35124"/>
                    <a:pt x="18063" y="35100"/>
                    <a:pt x="17694" y="35100"/>
                  </a:cubicBezTo>
                  <a:cubicBezTo>
                    <a:pt x="16979" y="35100"/>
                    <a:pt x="16396" y="35124"/>
                    <a:pt x="15872" y="35183"/>
                  </a:cubicBezTo>
                  <a:cubicBezTo>
                    <a:pt x="13038" y="35433"/>
                    <a:pt x="10181" y="34016"/>
                    <a:pt x="7276" y="31040"/>
                  </a:cubicBezTo>
                  <a:cubicBezTo>
                    <a:pt x="4597" y="28289"/>
                    <a:pt x="1704" y="25015"/>
                    <a:pt x="1311" y="20955"/>
                  </a:cubicBezTo>
                  <a:cubicBezTo>
                    <a:pt x="846" y="16443"/>
                    <a:pt x="1668" y="11978"/>
                    <a:pt x="3537" y="8704"/>
                  </a:cubicBezTo>
                  <a:close/>
                </a:path>
              </a:pathLst>
            </a:custGeom>
            <a:noFill/>
            <a:ln w="19050" cap="flat" cmpd="sng">
              <a:solidFill>
                <a:srgbClr val="666666"/>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12"/>
            <p:cNvSpPr/>
            <p:nvPr/>
          </p:nvSpPr>
          <p:spPr>
            <a:xfrm>
              <a:off x="2679200" y="2069425"/>
              <a:ext cx="719450" cy="713500"/>
            </a:xfrm>
            <a:custGeom>
              <a:avLst/>
              <a:gdLst/>
              <a:ahLst/>
              <a:cxnLst/>
              <a:rect l="l" t="t" r="r" b="b"/>
              <a:pathLst>
                <a:path w="28778" h="28540" fill="none" extrusionOk="0">
                  <a:moveTo>
                    <a:pt x="13930" y="1"/>
                  </a:moveTo>
                  <a:cubicBezTo>
                    <a:pt x="15216" y="1"/>
                    <a:pt x="16574" y="120"/>
                    <a:pt x="17955" y="394"/>
                  </a:cubicBezTo>
                  <a:cubicBezTo>
                    <a:pt x="23932" y="1572"/>
                    <a:pt x="28778" y="7680"/>
                    <a:pt x="28480" y="13657"/>
                  </a:cubicBezTo>
                  <a:cubicBezTo>
                    <a:pt x="28373" y="15872"/>
                    <a:pt x="28004" y="17729"/>
                    <a:pt x="27313" y="19325"/>
                  </a:cubicBezTo>
                  <a:cubicBezTo>
                    <a:pt x="25146" y="24361"/>
                    <a:pt x="22229" y="27147"/>
                    <a:pt x="18133" y="28076"/>
                  </a:cubicBezTo>
                  <a:cubicBezTo>
                    <a:pt x="17240" y="28290"/>
                    <a:pt x="16336" y="28302"/>
                    <a:pt x="15538" y="28302"/>
                  </a:cubicBezTo>
                  <a:cubicBezTo>
                    <a:pt x="15240" y="28302"/>
                    <a:pt x="14931" y="28302"/>
                    <a:pt x="14633" y="28290"/>
                  </a:cubicBezTo>
                  <a:cubicBezTo>
                    <a:pt x="14323" y="28290"/>
                    <a:pt x="14026" y="28266"/>
                    <a:pt x="13716" y="28266"/>
                  </a:cubicBezTo>
                  <a:cubicBezTo>
                    <a:pt x="13133" y="28266"/>
                    <a:pt x="12657" y="28290"/>
                    <a:pt x="12228" y="28326"/>
                  </a:cubicBezTo>
                  <a:cubicBezTo>
                    <a:pt x="9918" y="28540"/>
                    <a:pt x="7608" y="27373"/>
                    <a:pt x="5239" y="24921"/>
                  </a:cubicBezTo>
                  <a:cubicBezTo>
                    <a:pt x="3060" y="22646"/>
                    <a:pt x="703" y="19932"/>
                    <a:pt x="381" y="16586"/>
                  </a:cubicBezTo>
                  <a:cubicBezTo>
                    <a:pt x="0" y="12848"/>
                    <a:pt x="679" y="9180"/>
                    <a:pt x="2203" y="6466"/>
                  </a:cubicBezTo>
                  <a:cubicBezTo>
                    <a:pt x="5263" y="1132"/>
                    <a:pt x="10275" y="1"/>
                    <a:pt x="13930" y="1"/>
                  </a:cubicBezTo>
                  <a:close/>
                </a:path>
              </a:pathLst>
            </a:custGeom>
            <a:noFill/>
            <a:ln w="19050" cap="flat" cmpd="sng">
              <a:solidFill>
                <a:srgbClr val="666666"/>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112"/>
          <p:cNvGrpSpPr/>
          <p:nvPr/>
        </p:nvGrpSpPr>
        <p:grpSpPr>
          <a:xfrm>
            <a:off x="4209843" y="1569386"/>
            <a:ext cx="724264" cy="705611"/>
            <a:chOff x="2581550" y="1973000"/>
            <a:chExt cx="926050" cy="902200"/>
          </a:xfrm>
        </p:grpSpPr>
        <p:sp>
          <p:nvSpPr>
            <p:cNvPr id="1344" name="Google Shape;1344;p112"/>
            <p:cNvSpPr/>
            <p:nvPr/>
          </p:nvSpPr>
          <p:spPr>
            <a:xfrm>
              <a:off x="2581550" y="1973000"/>
              <a:ext cx="926050" cy="902200"/>
            </a:xfrm>
            <a:custGeom>
              <a:avLst/>
              <a:gdLst/>
              <a:ahLst/>
              <a:cxnLst/>
              <a:rect l="l" t="t" r="r" b="b"/>
              <a:pathLst>
                <a:path w="37042" h="36088" fill="none" extrusionOk="0">
                  <a:moveTo>
                    <a:pt x="6668" y="31659"/>
                  </a:moveTo>
                  <a:cubicBezTo>
                    <a:pt x="9526" y="34600"/>
                    <a:pt x="12419" y="36088"/>
                    <a:pt x="15265" y="36088"/>
                  </a:cubicBezTo>
                  <a:cubicBezTo>
                    <a:pt x="15491" y="36088"/>
                    <a:pt x="15729" y="36076"/>
                    <a:pt x="15967" y="36052"/>
                  </a:cubicBezTo>
                  <a:cubicBezTo>
                    <a:pt x="16467" y="36016"/>
                    <a:pt x="17027" y="35993"/>
                    <a:pt x="17706" y="35993"/>
                  </a:cubicBezTo>
                  <a:cubicBezTo>
                    <a:pt x="18075" y="35993"/>
                    <a:pt x="18456" y="35993"/>
                    <a:pt x="18813" y="36016"/>
                  </a:cubicBezTo>
                  <a:cubicBezTo>
                    <a:pt x="19182" y="36016"/>
                    <a:pt x="19551" y="36028"/>
                    <a:pt x="19920" y="36028"/>
                  </a:cubicBezTo>
                  <a:cubicBezTo>
                    <a:pt x="20932" y="36028"/>
                    <a:pt x="22111" y="35993"/>
                    <a:pt x="23301" y="35731"/>
                  </a:cubicBezTo>
                  <a:cubicBezTo>
                    <a:pt x="28635" y="34540"/>
                    <a:pt x="32410" y="31016"/>
                    <a:pt x="35196" y="24622"/>
                  </a:cubicBezTo>
                  <a:cubicBezTo>
                    <a:pt x="36089" y="22598"/>
                    <a:pt x="36565" y="20253"/>
                    <a:pt x="36696" y="17455"/>
                  </a:cubicBezTo>
                  <a:cubicBezTo>
                    <a:pt x="37041" y="9561"/>
                    <a:pt x="30910" y="1965"/>
                    <a:pt x="23051" y="488"/>
                  </a:cubicBezTo>
                  <a:cubicBezTo>
                    <a:pt x="21313" y="155"/>
                    <a:pt x="19599" y="0"/>
                    <a:pt x="17956" y="0"/>
                  </a:cubicBezTo>
                  <a:cubicBezTo>
                    <a:pt x="11157" y="0"/>
                    <a:pt x="5918" y="2858"/>
                    <a:pt x="2811" y="8287"/>
                  </a:cubicBezTo>
                  <a:cubicBezTo>
                    <a:pt x="846" y="11704"/>
                    <a:pt x="1" y="16371"/>
                    <a:pt x="453" y="21050"/>
                  </a:cubicBezTo>
                  <a:cubicBezTo>
                    <a:pt x="870" y="25384"/>
                    <a:pt x="3882" y="28801"/>
                    <a:pt x="6668" y="31659"/>
                  </a:cubicBezTo>
                  <a:close/>
                  <a:moveTo>
                    <a:pt x="3537" y="8704"/>
                  </a:moveTo>
                  <a:cubicBezTo>
                    <a:pt x="7264" y="2215"/>
                    <a:pt x="13419" y="845"/>
                    <a:pt x="17944" y="845"/>
                  </a:cubicBezTo>
                  <a:cubicBezTo>
                    <a:pt x="19527" y="845"/>
                    <a:pt x="21170" y="1012"/>
                    <a:pt x="22873" y="1322"/>
                  </a:cubicBezTo>
                  <a:cubicBezTo>
                    <a:pt x="30326" y="2715"/>
                    <a:pt x="36148" y="9930"/>
                    <a:pt x="35815" y="17395"/>
                  </a:cubicBezTo>
                  <a:cubicBezTo>
                    <a:pt x="35696" y="20086"/>
                    <a:pt x="35243" y="22324"/>
                    <a:pt x="34386" y="24253"/>
                  </a:cubicBezTo>
                  <a:cubicBezTo>
                    <a:pt x="31731" y="30361"/>
                    <a:pt x="28135" y="33719"/>
                    <a:pt x="23099" y="34850"/>
                  </a:cubicBezTo>
                  <a:cubicBezTo>
                    <a:pt x="21992" y="35112"/>
                    <a:pt x="20861" y="35135"/>
                    <a:pt x="19908" y="35135"/>
                  </a:cubicBezTo>
                  <a:cubicBezTo>
                    <a:pt x="19539" y="35135"/>
                    <a:pt x="19170" y="35135"/>
                    <a:pt x="18813" y="35124"/>
                  </a:cubicBezTo>
                  <a:cubicBezTo>
                    <a:pt x="18432" y="35124"/>
                    <a:pt x="18063" y="35100"/>
                    <a:pt x="17694" y="35100"/>
                  </a:cubicBezTo>
                  <a:cubicBezTo>
                    <a:pt x="16979" y="35100"/>
                    <a:pt x="16396" y="35124"/>
                    <a:pt x="15872" y="35183"/>
                  </a:cubicBezTo>
                  <a:cubicBezTo>
                    <a:pt x="13038" y="35433"/>
                    <a:pt x="10181" y="34016"/>
                    <a:pt x="7276" y="31040"/>
                  </a:cubicBezTo>
                  <a:cubicBezTo>
                    <a:pt x="4597" y="28289"/>
                    <a:pt x="1704" y="25015"/>
                    <a:pt x="1311" y="20955"/>
                  </a:cubicBezTo>
                  <a:cubicBezTo>
                    <a:pt x="846" y="16443"/>
                    <a:pt x="1668" y="11978"/>
                    <a:pt x="3537" y="8704"/>
                  </a:cubicBezTo>
                  <a:close/>
                </a:path>
              </a:pathLst>
            </a:custGeom>
            <a:noFill/>
            <a:ln w="19050" cap="flat" cmpd="sng">
              <a:solidFill>
                <a:srgbClr val="666666"/>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12"/>
            <p:cNvSpPr/>
            <p:nvPr/>
          </p:nvSpPr>
          <p:spPr>
            <a:xfrm>
              <a:off x="2679200" y="2069425"/>
              <a:ext cx="719450" cy="713500"/>
            </a:xfrm>
            <a:custGeom>
              <a:avLst/>
              <a:gdLst/>
              <a:ahLst/>
              <a:cxnLst/>
              <a:rect l="l" t="t" r="r" b="b"/>
              <a:pathLst>
                <a:path w="28778" h="28540" fill="none" extrusionOk="0">
                  <a:moveTo>
                    <a:pt x="13930" y="1"/>
                  </a:moveTo>
                  <a:cubicBezTo>
                    <a:pt x="15216" y="1"/>
                    <a:pt x="16574" y="120"/>
                    <a:pt x="17955" y="394"/>
                  </a:cubicBezTo>
                  <a:cubicBezTo>
                    <a:pt x="23932" y="1572"/>
                    <a:pt x="28778" y="7680"/>
                    <a:pt x="28480" y="13657"/>
                  </a:cubicBezTo>
                  <a:cubicBezTo>
                    <a:pt x="28373" y="15872"/>
                    <a:pt x="28004" y="17729"/>
                    <a:pt x="27313" y="19325"/>
                  </a:cubicBezTo>
                  <a:cubicBezTo>
                    <a:pt x="25146" y="24361"/>
                    <a:pt x="22229" y="27147"/>
                    <a:pt x="18133" y="28076"/>
                  </a:cubicBezTo>
                  <a:cubicBezTo>
                    <a:pt x="17240" y="28290"/>
                    <a:pt x="16336" y="28302"/>
                    <a:pt x="15538" y="28302"/>
                  </a:cubicBezTo>
                  <a:cubicBezTo>
                    <a:pt x="15240" y="28302"/>
                    <a:pt x="14931" y="28302"/>
                    <a:pt x="14633" y="28290"/>
                  </a:cubicBezTo>
                  <a:cubicBezTo>
                    <a:pt x="14323" y="28290"/>
                    <a:pt x="14026" y="28266"/>
                    <a:pt x="13716" y="28266"/>
                  </a:cubicBezTo>
                  <a:cubicBezTo>
                    <a:pt x="13133" y="28266"/>
                    <a:pt x="12657" y="28290"/>
                    <a:pt x="12228" y="28326"/>
                  </a:cubicBezTo>
                  <a:cubicBezTo>
                    <a:pt x="9918" y="28540"/>
                    <a:pt x="7608" y="27373"/>
                    <a:pt x="5239" y="24921"/>
                  </a:cubicBezTo>
                  <a:cubicBezTo>
                    <a:pt x="3060" y="22646"/>
                    <a:pt x="703" y="19932"/>
                    <a:pt x="381" y="16586"/>
                  </a:cubicBezTo>
                  <a:cubicBezTo>
                    <a:pt x="0" y="12848"/>
                    <a:pt x="679" y="9180"/>
                    <a:pt x="2203" y="6466"/>
                  </a:cubicBezTo>
                  <a:cubicBezTo>
                    <a:pt x="5263" y="1132"/>
                    <a:pt x="10275" y="1"/>
                    <a:pt x="13930" y="1"/>
                  </a:cubicBezTo>
                  <a:close/>
                </a:path>
              </a:pathLst>
            </a:custGeom>
            <a:noFill/>
            <a:ln w="19050" cap="flat" cmpd="sng">
              <a:solidFill>
                <a:srgbClr val="666666"/>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112"/>
          <p:cNvGrpSpPr/>
          <p:nvPr/>
        </p:nvGrpSpPr>
        <p:grpSpPr>
          <a:xfrm>
            <a:off x="6874193" y="1569386"/>
            <a:ext cx="724264" cy="705611"/>
            <a:chOff x="2581550" y="1973000"/>
            <a:chExt cx="926050" cy="902200"/>
          </a:xfrm>
        </p:grpSpPr>
        <p:sp>
          <p:nvSpPr>
            <p:cNvPr id="1347" name="Google Shape;1347;p112"/>
            <p:cNvSpPr/>
            <p:nvPr/>
          </p:nvSpPr>
          <p:spPr>
            <a:xfrm>
              <a:off x="2581550" y="1973000"/>
              <a:ext cx="926050" cy="902200"/>
            </a:xfrm>
            <a:custGeom>
              <a:avLst/>
              <a:gdLst/>
              <a:ahLst/>
              <a:cxnLst/>
              <a:rect l="l" t="t" r="r" b="b"/>
              <a:pathLst>
                <a:path w="37042" h="36088" fill="none" extrusionOk="0">
                  <a:moveTo>
                    <a:pt x="6668" y="31659"/>
                  </a:moveTo>
                  <a:cubicBezTo>
                    <a:pt x="9526" y="34600"/>
                    <a:pt x="12419" y="36088"/>
                    <a:pt x="15265" y="36088"/>
                  </a:cubicBezTo>
                  <a:cubicBezTo>
                    <a:pt x="15491" y="36088"/>
                    <a:pt x="15729" y="36076"/>
                    <a:pt x="15967" y="36052"/>
                  </a:cubicBezTo>
                  <a:cubicBezTo>
                    <a:pt x="16467" y="36016"/>
                    <a:pt x="17027" y="35993"/>
                    <a:pt x="17706" y="35993"/>
                  </a:cubicBezTo>
                  <a:cubicBezTo>
                    <a:pt x="18075" y="35993"/>
                    <a:pt x="18456" y="35993"/>
                    <a:pt x="18813" y="36016"/>
                  </a:cubicBezTo>
                  <a:cubicBezTo>
                    <a:pt x="19182" y="36016"/>
                    <a:pt x="19551" y="36028"/>
                    <a:pt x="19920" y="36028"/>
                  </a:cubicBezTo>
                  <a:cubicBezTo>
                    <a:pt x="20932" y="36028"/>
                    <a:pt x="22111" y="35993"/>
                    <a:pt x="23301" y="35731"/>
                  </a:cubicBezTo>
                  <a:cubicBezTo>
                    <a:pt x="28635" y="34540"/>
                    <a:pt x="32410" y="31016"/>
                    <a:pt x="35196" y="24622"/>
                  </a:cubicBezTo>
                  <a:cubicBezTo>
                    <a:pt x="36089" y="22598"/>
                    <a:pt x="36565" y="20253"/>
                    <a:pt x="36696" y="17455"/>
                  </a:cubicBezTo>
                  <a:cubicBezTo>
                    <a:pt x="37041" y="9561"/>
                    <a:pt x="30910" y="1965"/>
                    <a:pt x="23051" y="488"/>
                  </a:cubicBezTo>
                  <a:cubicBezTo>
                    <a:pt x="21313" y="155"/>
                    <a:pt x="19599" y="0"/>
                    <a:pt x="17956" y="0"/>
                  </a:cubicBezTo>
                  <a:cubicBezTo>
                    <a:pt x="11157" y="0"/>
                    <a:pt x="5918" y="2858"/>
                    <a:pt x="2811" y="8287"/>
                  </a:cubicBezTo>
                  <a:cubicBezTo>
                    <a:pt x="846" y="11704"/>
                    <a:pt x="1" y="16371"/>
                    <a:pt x="453" y="21050"/>
                  </a:cubicBezTo>
                  <a:cubicBezTo>
                    <a:pt x="870" y="25384"/>
                    <a:pt x="3882" y="28801"/>
                    <a:pt x="6668" y="31659"/>
                  </a:cubicBezTo>
                  <a:close/>
                  <a:moveTo>
                    <a:pt x="3537" y="8704"/>
                  </a:moveTo>
                  <a:cubicBezTo>
                    <a:pt x="7264" y="2215"/>
                    <a:pt x="13419" y="845"/>
                    <a:pt x="17944" y="845"/>
                  </a:cubicBezTo>
                  <a:cubicBezTo>
                    <a:pt x="19527" y="845"/>
                    <a:pt x="21170" y="1012"/>
                    <a:pt x="22873" y="1322"/>
                  </a:cubicBezTo>
                  <a:cubicBezTo>
                    <a:pt x="30326" y="2715"/>
                    <a:pt x="36148" y="9930"/>
                    <a:pt x="35815" y="17395"/>
                  </a:cubicBezTo>
                  <a:cubicBezTo>
                    <a:pt x="35696" y="20086"/>
                    <a:pt x="35243" y="22324"/>
                    <a:pt x="34386" y="24253"/>
                  </a:cubicBezTo>
                  <a:cubicBezTo>
                    <a:pt x="31731" y="30361"/>
                    <a:pt x="28135" y="33719"/>
                    <a:pt x="23099" y="34850"/>
                  </a:cubicBezTo>
                  <a:cubicBezTo>
                    <a:pt x="21992" y="35112"/>
                    <a:pt x="20861" y="35135"/>
                    <a:pt x="19908" y="35135"/>
                  </a:cubicBezTo>
                  <a:cubicBezTo>
                    <a:pt x="19539" y="35135"/>
                    <a:pt x="19170" y="35135"/>
                    <a:pt x="18813" y="35124"/>
                  </a:cubicBezTo>
                  <a:cubicBezTo>
                    <a:pt x="18432" y="35124"/>
                    <a:pt x="18063" y="35100"/>
                    <a:pt x="17694" y="35100"/>
                  </a:cubicBezTo>
                  <a:cubicBezTo>
                    <a:pt x="16979" y="35100"/>
                    <a:pt x="16396" y="35124"/>
                    <a:pt x="15872" y="35183"/>
                  </a:cubicBezTo>
                  <a:cubicBezTo>
                    <a:pt x="13038" y="35433"/>
                    <a:pt x="10181" y="34016"/>
                    <a:pt x="7276" y="31040"/>
                  </a:cubicBezTo>
                  <a:cubicBezTo>
                    <a:pt x="4597" y="28289"/>
                    <a:pt x="1704" y="25015"/>
                    <a:pt x="1311" y="20955"/>
                  </a:cubicBezTo>
                  <a:cubicBezTo>
                    <a:pt x="846" y="16443"/>
                    <a:pt x="1668" y="11978"/>
                    <a:pt x="3537" y="8704"/>
                  </a:cubicBezTo>
                  <a:close/>
                </a:path>
              </a:pathLst>
            </a:custGeom>
            <a:noFill/>
            <a:ln w="19050" cap="flat" cmpd="sng">
              <a:solidFill>
                <a:srgbClr val="666666"/>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12"/>
            <p:cNvSpPr/>
            <p:nvPr/>
          </p:nvSpPr>
          <p:spPr>
            <a:xfrm>
              <a:off x="2679200" y="2069425"/>
              <a:ext cx="719450" cy="713500"/>
            </a:xfrm>
            <a:custGeom>
              <a:avLst/>
              <a:gdLst/>
              <a:ahLst/>
              <a:cxnLst/>
              <a:rect l="l" t="t" r="r" b="b"/>
              <a:pathLst>
                <a:path w="28778" h="28540" fill="none" extrusionOk="0">
                  <a:moveTo>
                    <a:pt x="13930" y="1"/>
                  </a:moveTo>
                  <a:cubicBezTo>
                    <a:pt x="15216" y="1"/>
                    <a:pt x="16574" y="120"/>
                    <a:pt x="17955" y="394"/>
                  </a:cubicBezTo>
                  <a:cubicBezTo>
                    <a:pt x="23932" y="1572"/>
                    <a:pt x="28778" y="7680"/>
                    <a:pt x="28480" y="13657"/>
                  </a:cubicBezTo>
                  <a:cubicBezTo>
                    <a:pt x="28373" y="15872"/>
                    <a:pt x="28004" y="17729"/>
                    <a:pt x="27313" y="19325"/>
                  </a:cubicBezTo>
                  <a:cubicBezTo>
                    <a:pt x="25146" y="24361"/>
                    <a:pt x="22229" y="27147"/>
                    <a:pt x="18133" y="28076"/>
                  </a:cubicBezTo>
                  <a:cubicBezTo>
                    <a:pt x="17240" y="28290"/>
                    <a:pt x="16336" y="28302"/>
                    <a:pt x="15538" y="28302"/>
                  </a:cubicBezTo>
                  <a:cubicBezTo>
                    <a:pt x="15240" y="28302"/>
                    <a:pt x="14931" y="28302"/>
                    <a:pt x="14633" y="28290"/>
                  </a:cubicBezTo>
                  <a:cubicBezTo>
                    <a:pt x="14323" y="28290"/>
                    <a:pt x="14026" y="28266"/>
                    <a:pt x="13716" y="28266"/>
                  </a:cubicBezTo>
                  <a:cubicBezTo>
                    <a:pt x="13133" y="28266"/>
                    <a:pt x="12657" y="28290"/>
                    <a:pt x="12228" y="28326"/>
                  </a:cubicBezTo>
                  <a:cubicBezTo>
                    <a:pt x="9918" y="28540"/>
                    <a:pt x="7608" y="27373"/>
                    <a:pt x="5239" y="24921"/>
                  </a:cubicBezTo>
                  <a:cubicBezTo>
                    <a:pt x="3060" y="22646"/>
                    <a:pt x="703" y="19932"/>
                    <a:pt x="381" y="16586"/>
                  </a:cubicBezTo>
                  <a:cubicBezTo>
                    <a:pt x="0" y="12848"/>
                    <a:pt x="679" y="9180"/>
                    <a:pt x="2203" y="6466"/>
                  </a:cubicBezTo>
                  <a:cubicBezTo>
                    <a:pt x="5263" y="1132"/>
                    <a:pt x="10275" y="1"/>
                    <a:pt x="13930" y="1"/>
                  </a:cubicBezTo>
                  <a:close/>
                </a:path>
              </a:pathLst>
            </a:custGeom>
            <a:noFill/>
            <a:ln w="19050" cap="flat" cmpd="sng">
              <a:solidFill>
                <a:srgbClr val="666666"/>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9" name="Google Shape;1349;p112"/>
          <p:cNvSpPr txBox="1">
            <a:spLocks noGrp="1"/>
          </p:cNvSpPr>
          <p:nvPr>
            <p:ph type="title" idx="4294967295"/>
          </p:nvPr>
        </p:nvSpPr>
        <p:spPr>
          <a:xfrm>
            <a:off x="1737809" y="1650825"/>
            <a:ext cx="624000" cy="523200"/>
          </a:xfrm>
          <a:prstGeom prst="rect">
            <a:avLst/>
          </a:prstGeom>
          <a:ln>
            <a:noFill/>
          </a:ln>
        </p:spPr>
        <p:txBody>
          <a:bodyPr spcFirstLastPara="1" wrap="square" lIns="0" tIns="91425" rIns="91425" bIns="91425" anchor="t" anchorCtr="0">
            <a:noAutofit/>
          </a:bodyPr>
          <a:lstStyle/>
          <a:p>
            <a:pPr marL="0" lvl="0" indent="0" algn="ctr" rtl="0">
              <a:spcBef>
                <a:spcPts val="0"/>
              </a:spcBef>
              <a:spcAft>
                <a:spcPts val="0"/>
              </a:spcAft>
              <a:buNone/>
            </a:pPr>
            <a:r>
              <a:rPr lang="en" sz="2200">
                <a:solidFill>
                  <a:srgbClr val="666666"/>
                </a:solidFill>
              </a:rPr>
              <a:t>01</a:t>
            </a:r>
            <a:endParaRPr sz="2200">
              <a:solidFill>
                <a:srgbClr val="666666"/>
              </a:solidFill>
            </a:endParaRPr>
          </a:p>
        </p:txBody>
      </p:sp>
      <p:sp>
        <p:nvSpPr>
          <p:cNvPr id="1350" name="Google Shape;1350;p112"/>
          <p:cNvSpPr txBox="1">
            <a:spLocks noGrp="1"/>
          </p:cNvSpPr>
          <p:nvPr>
            <p:ph type="title" idx="4294967295"/>
          </p:nvPr>
        </p:nvSpPr>
        <p:spPr>
          <a:xfrm>
            <a:off x="4305997" y="1646625"/>
            <a:ext cx="624000" cy="523200"/>
          </a:xfrm>
          <a:prstGeom prst="rect">
            <a:avLst/>
          </a:prstGeom>
          <a:ln>
            <a:noFill/>
          </a:ln>
        </p:spPr>
        <p:txBody>
          <a:bodyPr spcFirstLastPara="1" wrap="square" lIns="0" tIns="91425" rIns="91425" bIns="91425" anchor="t" anchorCtr="0">
            <a:noAutofit/>
          </a:bodyPr>
          <a:lstStyle/>
          <a:p>
            <a:pPr marL="0" lvl="0" indent="0" algn="ctr" rtl="0">
              <a:spcBef>
                <a:spcPts val="0"/>
              </a:spcBef>
              <a:spcAft>
                <a:spcPts val="0"/>
              </a:spcAft>
              <a:buNone/>
            </a:pPr>
            <a:r>
              <a:rPr lang="en" sz="2200">
                <a:solidFill>
                  <a:srgbClr val="666666"/>
                </a:solidFill>
              </a:rPr>
              <a:t>02</a:t>
            </a:r>
            <a:endParaRPr sz="2200">
              <a:solidFill>
                <a:srgbClr val="666666"/>
              </a:solidFill>
            </a:endParaRPr>
          </a:p>
        </p:txBody>
      </p:sp>
      <p:sp>
        <p:nvSpPr>
          <p:cNvPr id="1351" name="Google Shape;1351;p112"/>
          <p:cNvSpPr txBox="1">
            <a:spLocks noGrp="1"/>
          </p:cNvSpPr>
          <p:nvPr>
            <p:ph type="title" idx="4294967295"/>
          </p:nvPr>
        </p:nvSpPr>
        <p:spPr>
          <a:xfrm>
            <a:off x="6974459" y="1661113"/>
            <a:ext cx="624000" cy="523200"/>
          </a:xfrm>
          <a:prstGeom prst="rect">
            <a:avLst/>
          </a:prstGeom>
          <a:ln>
            <a:noFill/>
          </a:ln>
        </p:spPr>
        <p:txBody>
          <a:bodyPr spcFirstLastPara="1" wrap="square" lIns="0" tIns="91425" rIns="91425" bIns="91425" anchor="t" anchorCtr="0">
            <a:noAutofit/>
          </a:bodyPr>
          <a:lstStyle/>
          <a:p>
            <a:pPr marL="0" lvl="0" indent="0" algn="ctr" rtl="0">
              <a:spcBef>
                <a:spcPts val="0"/>
              </a:spcBef>
              <a:spcAft>
                <a:spcPts val="0"/>
              </a:spcAft>
              <a:buNone/>
            </a:pPr>
            <a:r>
              <a:rPr lang="en" sz="2200">
                <a:solidFill>
                  <a:srgbClr val="666666"/>
                </a:solidFill>
              </a:rPr>
              <a:t>03</a:t>
            </a:r>
            <a:endParaRPr sz="2200">
              <a:solidFill>
                <a:srgbClr val="666666"/>
              </a:solidFill>
            </a:endParaRPr>
          </a:p>
        </p:txBody>
      </p:sp>
      <p:sp>
        <p:nvSpPr>
          <p:cNvPr id="1352" name="Google Shape;1352;p112"/>
          <p:cNvSpPr txBox="1"/>
          <p:nvPr/>
        </p:nvSpPr>
        <p:spPr>
          <a:xfrm>
            <a:off x="5878588" y="2665850"/>
            <a:ext cx="2617800" cy="70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800" b="1">
                <a:solidFill>
                  <a:schemeClr val="dk1"/>
                </a:solidFill>
                <a:latin typeface="Merriweather"/>
                <a:ea typeface="Merriweather"/>
                <a:cs typeface="Merriweather"/>
                <a:sym typeface="Merriweather"/>
              </a:rPr>
              <a:t>Cost and Regulation</a:t>
            </a:r>
            <a:endParaRPr sz="1800" b="1">
              <a:solidFill>
                <a:schemeClr val="dk1"/>
              </a:solidFill>
              <a:latin typeface="Merriweather"/>
              <a:ea typeface="Merriweather"/>
              <a:cs typeface="Merriweather"/>
              <a:sym typeface="Merriweather"/>
            </a:endParaRPr>
          </a:p>
        </p:txBody>
      </p:sp>
      <p:sp>
        <p:nvSpPr>
          <p:cNvPr id="1353" name="Google Shape;1353;p112"/>
          <p:cNvSpPr txBox="1"/>
          <p:nvPr/>
        </p:nvSpPr>
        <p:spPr>
          <a:xfrm>
            <a:off x="5878588" y="3319999"/>
            <a:ext cx="2617800" cy="128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Didact Gothic"/>
                <a:ea typeface="Didact Gothic"/>
                <a:cs typeface="Didact Gothic"/>
                <a:sym typeface="Didact Gothic"/>
              </a:rPr>
              <a:t>Cost of the acquisition, additional investment, legal and regulatory landscape</a:t>
            </a:r>
            <a:endParaRPr>
              <a:latin typeface="Livvic"/>
              <a:ea typeface="Livvic"/>
              <a:cs typeface="Livvic"/>
              <a:sym typeface="Livvic"/>
            </a:endParaRPr>
          </a:p>
          <a:p>
            <a:pPr marL="0" lvl="0" indent="0" algn="ctr" rtl="0">
              <a:spcBef>
                <a:spcPts val="0"/>
              </a:spcBef>
              <a:spcAft>
                <a:spcPts val="1600"/>
              </a:spcAft>
              <a:buNone/>
            </a:pPr>
            <a:endParaRPr>
              <a:solidFill>
                <a:schemeClr val="dk1"/>
              </a:solidFill>
              <a:latin typeface="Livvic"/>
              <a:ea typeface="Livvic"/>
              <a:cs typeface="Livvic"/>
              <a:sym typeface="Livvic"/>
            </a:endParaRPr>
          </a:p>
        </p:txBody>
      </p:sp>
      <p:sp>
        <p:nvSpPr>
          <p:cNvPr id="1354" name="Google Shape;1354;p112"/>
          <p:cNvSpPr txBox="1">
            <a:spLocks noGrp="1"/>
          </p:cNvSpPr>
          <p:nvPr>
            <p:ph type="title"/>
          </p:nvPr>
        </p:nvSpPr>
        <p:spPr>
          <a:xfrm>
            <a:off x="720000" y="527825"/>
            <a:ext cx="7704000" cy="622800"/>
          </a:xfrm>
          <a:prstGeom prst="rect">
            <a:avLst/>
          </a:prstGeom>
        </p:spPr>
        <p:txBody>
          <a:bodyPr spcFirstLastPara="1" wrap="square" lIns="0" tIns="91425" rIns="91425" bIns="91425" anchor="b" anchorCtr="0">
            <a:noAutofit/>
          </a:bodyPr>
          <a:lstStyle/>
          <a:p>
            <a:pPr marL="0" lvl="0" indent="0" algn="ctr" rtl="0">
              <a:spcBef>
                <a:spcPts val="0"/>
              </a:spcBef>
              <a:spcAft>
                <a:spcPts val="0"/>
              </a:spcAft>
              <a:buNone/>
            </a:pPr>
            <a:r>
              <a:rPr lang="en">
                <a:latin typeface="Arial"/>
                <a:ea typeface="Arial"/>
                <a:cs typeface="Arial"/>
                <a:sym typeface="Arial"/>
              </a:rPr>
              <a:t>More Directions to Explore</a:t>
            </a:r>
            <a:endParaRPr>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sp>
        <p:nvSpPr>
          <p:cNvPr id="1359" name="Google Shape;1359;p113"/>
          <p:cNvSpPr txBox="1">
            <a:spLocks noGrp="1"/>
          </p:cNvSpPr>
          <p:nvPr>
            <p:ph type="title"/>
          </p:nvPr>
        </p:nvSpPr>
        <p:spPr>
          <a:xfrm>
            <a:off x="720000" y="527825"/>
            <a:ext cx="7704000" cy="622800"/>
          </a:xfrm>
          <a:prstGeom prst="rect">
            <a:avLst/>
          </a:prstGeom>
        </p:spPr>
        <p:txBody>
          <a:bodyPr spcFirstLastPara="1" wrap="square" lIns="0" tIns="91425" rIns="91425" bIns="91425" anchor="b" anchorCtr="0">
            <a:noAutofit/>
          </a:bodyPr>
          <a:lstStyle/>
          <a:p>
            <a:pPr marL="0" lvl="0" indent="0" algn="ctr" rtl="0">
              <a:spcBef>
                <a:spcPts val="0"/>
              </a:spcBef>
              <a:spcAft>
                <a:spcPts val="0"/>
              </a:spcAft>
              <a:buNone/>
            </a:pPr>
            <a:r>
              <a:rPr lang="en"/>
              <a:t>Recommendation</a:t>
            </a:r>
            <a:endParaRPr/>
          </a:p>
        </p:txBody>
      </p:sp>
      <p:sp>
        <p:nvSpPr>
          <p:cNvPr id="1360" name="Google Shape;1360;p113"/>
          <p:cNvSpPr txBox="1">
            <a:spLocks noGrp="1"/>
          </p:cNvSpPr>
          <p:nvPr>
            <p:ph type="body" idx="1"/>
          </p:nvPr>
        </p:nvSpPr>
        <p:spPr>
          <a:xfrm>
            <a:off x="-198300" y="901800"/>
            <a:ext cx="7617000" cy="33399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endParaRPr sz="1600"/>
          </a:p>
          <a:p>
            <a:pPr marL="457200" lvl="0" indent="0" algn="l" rtl="0">
              <a:lnSpc>
                <a:spcPct val="200000"/>
              </a:lnSpc>
              <a:spcBef>
                <a:spcPts val="0"/>
              </a:spcBef>
              <a:spcAft>
                <a:spcPts val="0"/>
              </a:spcAft>
              <a:buNone/>
            </a:pPr>
            <a:endParaRPr sz="1600"/>
          </a:p>
          <a:p>
            <a:pPr marL="0" lvl="0" indent="0" algn="l" rtl="0">
              <a:spcBef>
                <a:spcPts val="0"/>
              </a:spcBef>
              <a:spcAft>
                <a:spcPts val="0"/>
              </a:spcAft>
              <a:buNone/>
            </a:pPr>
            <a:endParaRPr/>
          </a:p>
        </p:txBody>
      </p:sp>
      <p:pic>
        <p:nvPicPr>
          <p:cNvPr id="1361" name="Google Shape;1361;p113"/>
          <p:cNvPicPr preferRelativeResize="0"/>
          <p:nvPr/>
        </p:nvPicPr>
        <p:blipFill>
          <a:blip r:embed="rId3">
            <a:alphaModFix/>
          </a:blip>
          <a:stretch>
            <a:fillRect/>
          </a:stretch>
        </p:blipFill>
        <p:spPr>
          <a:xfrm>
            <a:off x="350975" y="1641775"/>
            <a:ext cx="942403" cy="942403"/>
          </a:xfrm>
          <a:prstGeom prst="rect">
            <a:avLst/>
          </a:prstGeom>
          <a:noFill/>
          <a:ln>
            <a:noFill/>
          </a:ln>
        </p:spPr>
      </p:pic>
      <p:pic>
        <p:nvPicPr>
          <p:cNvPr id="1362" name="Google Shape;1362;p113"/>
          <p:cNvPicPr preferRelativeResize="0"/>
          <p:nvPr/>
        </p:nvPicPr>
        <p:blipFill>
          <a:blip r:embed="rId4">
            <a:alphaModFix/>
          </a:blip>
          <a:stretch>
            <a:fillRect/>
          </a:stretch>
        </p:blipFill>
        <p:spPr>
          <a:xfrm>
            <a:off x="1683400" y="1641775"/>
            <a:ext cx="942403" cy="942403"/>
          </a:xfrm>
          <a:prstGeom prst="rect">
            <a:avLst/>
          </a:prstGeom>
          <a:noFill/>
          <a:ln>
            <a:noFill/>
          </a:ln>
        </p:spPr>
      </p:pic>
      <p:sp>
        <p:nvSpPr>
          <p:cNvPr id="1363" name="Google Shape;1363;p113"/>
          <p:cNvSpPr txBox="1"/>
          <p:nvPr/>
        </p:nvSpPr>
        <p:spPr>
          <a:xfrm>
            <a:off x="138863" y="2810750"/>
            <a:ext cx="2617800" cy="70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800" b="1">
                <a:solidFill>
                  <a:schemeClr val="dk1"/>
                </a:solidFill>
                <a:latin typeface="Merriweather"/>
                <a:ea typeface="Merriweather"/>
                <a:cs typeface="Merriweather"/>
                <a:sym typeface="Merriweather"/>
              </a:rPr>
              <a:t>Despite Parch and Posey’s strong revenue and sales growth…</a:t>
            </a:r>
            <a:endParaRPr sz="1800">
              <a:solidFill>
                <a:schemeClr val="dk1"/>
              </a:solidFill>
            </a:endParaRPr>
          </a:p>
        </p:txBody>
      </p:sp>
      <p:sp>
        <p:nvSpPr>
          <p:cNvPr id="1364" name="Google Shape;1364;p113"/>
          <p:cNvSpPr txBox="1"/>
          <p:nvPr/>
        </p:nvSpPr>
        <p:spPr>
          <a:xfrm>
            <a:off x="3015825" y="1051375"/>
            <a:ext cx="5433600" cy="70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800" b="1">
                <a:solidFill>
                  <a:schemeClr val="dk1"/>
                </a:solidFill>
                <a:latin typeface="Merriweather"/>
                <a:ea typeface="Merriweather"/>
                <a:cs typeface="Merriweather"/>
                <a:sym typeface="Merriweather"/>
              </a:rPr>
              <a:t>There are other factors to be taken into account</a:t>
            </a:r>
            <a:endParaRPr sz="1800">
              <a:solidFill>
                <a:schemeClr val="dk1"/>
              </a:solidFill>
            </a:endParaRPr>
          </a:p>
        </p:txBody>
      </p:sp>
      <p:pic>
        <p:nvPicPr>
          <p:cNvPr id="1365" name="Google Shape;1365;p113"/>
          <p:cNvPicPr preferRelativeResize="0"/>
          <p:nvPr/>
        </p:nvPicPr>
        <p:blipFill>
          <a:blip r:embed="rId5">
            <a:alphaModFix/>
          </a:blip>
          <a:stretch>
            <a:fillRect/>
          </a:stretch>
        </p:blipFill>
        <p:spPr>
          <a:xfrm>
            <a:off x="6645575" y="1923675"/>
            <a:ext cx="942403" cy="877976"/>
          </a:xfrm>
          <a:prstGeom prst="rect">
            <a:avLst/>
          </a:prstGeom>
          <a:noFill/>
          <a:ln>
            <a:noFill/>
          </a:ln>
        </p:spPr>
      </p:pic>
      <p:sp>
        <p:nvSpPr>
          <p:cNvPr id="1366" name="Google Shape;1366;p113"/>
          <p:cNvSpPr txBox="1"/>
          <p:nvPr/>
        </p:nvSpPr>
        <p:spPr>
          <a:xfrm>
            <a:off x="5907825" y="2900837"/>
            <a:ext cx="2617800" cy="40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600">
                <a:latin typeface="Didact Gothic"/>
                <a:ea typeface="Didact Gothic"/>
                <a:cs typeface="Didact Gothic"/>
                <a:sym typeface="Didact Gothic"/>
              </a:rPr>
              <a:t>Economic condition</a:t>
            </a:r>
            <a:endParaRPr sz="1600">
              <a:solidFill>
                <a:srgbClr val="000000"/>
              </a:solidFill>
              <a:latin typeface="Didact Gothic"/>
              <a:ea typeface="Didact Gothic"/>
              <a:cs typeface="Didact Gothic"/>
              <a:sym typeface="Didact Gothic"/>
            </a:endParaRPr>
          </a:p>
        </p:txBody>
      </p:sp>
      <p:pic>
        <p:nvPicPr>
          <p:cNvPr id="1367" name="Google Shape;1367;p113"/>
          <p:cNvPicPr preferRelativeResize="0"/>
          <p:nvPr/>
        </p:nvPicPr>
        <p:blipFill>
          <a:blip r:embed="rId6">
            <a:alphaModFix/>
          </a:blip>
          <a:stretch>
            <a:fillRect/>
          </a:stretch>
        </p:blipFill>
        <p:spPr>
          <a:xfrm>
            <a:off x="4338425" y="1932425"/>
            <a:ext cx="942400" cy="942378"/>
          </a:xfrm>
          <a:prstGeom prst="rect">
            <a:avLst/>
          </a:prstGeom>
          <a:noFill/>
          <a:ln>
            <a:noFill/>
          </a:ln>
        </p:spPr>
      </p:pic>
      <p:sp>
        <p:nvSpPr>
          <p:cNvPr id="1368" name="Google Shape;1368;p113"/>
          <p:cNvSpPr txBox="1"/>
          <p:nvPr/>
        </p:nvSpPr>
        <p:spPr>
          <a:xfrm>
            <a:off x="3500725" y="2926999"/>
            <a:ext cx="2617800" cy="40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600">
                <a:latin typeface="Didact Gothic"/>
                <a:ea typeface="Didact Gothic"/>
                <a:cs typeface="Didact Gothic"/>
                <a:sym typeface="Didact Gothic"/>
              </a:rPr>
              <a:t>Target customers</a:t>
            </a:r>
            <a:endParaRPr sz="1600">
              <a:solidFill>
                <a:srgbClr val="000000"/>
              </a:solidFill>
              <a:latin typeface="Didact Gothic"/>
              <a:ea typeface="Didact Gothic"/>
              <a:cs typeface="Didact Gothic"/>
              <a:sym typeface="Didact Gothic"/>
            </a:endParaRPr>
          </a:p>
        </p:txBody>
      </p:sp>
      <p:pic>
        <p:nvPicPr>
          <p:cNvPr id="1369" name="Google Shape;1369;p113"/>
          <p:cNvPicPr preferRelativeResize="0"/>
          <p:nvPr/>
        </p:nvPicPr>
        <p:blipFill>
          <a:blip r:embed="rId7">
            <a:alphaModFix/>
          </a:blip>
          <a:stretch>
            <a:fillRect/>
          </a:stretch>
        </p:blipFill>
        <p:spPr>
          <a:xfrm>
            <a:off x="5212775" y="3404125"/>
            <a:ext cx="1202850" cy="1202850"/>
          </a:xfrm>
          <a:prstGeom prst="rect">
            <a:avLst/>
          </a:prstGeom>
          <a:noFill/>
          <a:ln>
            <a:noFill/>
          </a:ln>
        </p:spPr>
      </p:pic>
      <p:sp>
        <p:nvSpPr>
          <p:cNvPr id="1370" name="Google Shape;1370;p113"/>
          <p:cNvSpPr txBox="1"/>
          <p:nvPr/>
        </p:nvSpPr>
        <p:spPr>
          <a:xfrm>
            <a:off x="4060125" y="4583825"/>
            <a:ext cx="3855900" cy="40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600">
                <a:latin typeface="Didact Gothic"/>
                <a:ea typeface="Didact Gothic"/>
                <a:cs typeface="Didact Gothic"/>
                <a:sym typeface="Didact Gothic"/>
              </a:rPr>
              <a:t>Due diligence and risk assessment</a:t>
            </a:r>
            <a:endParaRPr sz="1600">
              <a:solidFill>
                <a:srgbClr val="000000"/>
              </a:solidFill>
              <a:latin typeface="Didact Gothic"/>
              <a:ea typeface="Didact Gothic"/>
              <a:cs typeface="Didact Gothic"/>
              <a:sym typeface="Didact Gothic"/>
            </a:endParaRPr>
          </a:p>
        </p:txBody>
      </p:sp>
      <p:sp>
        <p:nvSpPr>
          <p:cNvPr id="1371" name="Google Shape;1371;p113"/>
          <p:cNvSpPr/>
          <p:nvPr/>
        </p:nvSpPr>
        <p:spPr>
          <a:xfrm>
            <a:off x="3009550" y="3050250"/>
            <a:ext cx="439800" cy="56190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Tree>
  </p:cSld>
  <p:clrMapOvr>
    <a:masterClrMapping/>
  </p:clrMapOvr>
</p:sld>
</file>

<file path=ppt/theme/theme1.xml><?xml version="1.0" encoding="utf-8"?>
<a:theme xmlns:a="http://schemas.openxmlformats.org/drawingml/2006/main" name="Formal Research Paper Slideshow by Slidesgo">
  <a:themeElements>
    <a:clrScheme name="Simple Light">
      <a:dk1>
        <a:srgbClr val="191919"/>
      </a:dk1>
      <a:lt1>
        <a:srgbClr val="FFFFFF"/>
      </a:lt1>
      <a:dk2>
        <a:srgbClr val="DDD9D5"/>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ormal Research Paper Slideshow by Slidesgo">
  <a:themeElements>
    <a:clrScheme name="Simple Light">
      <a:dk1>
        <a:srgbClr val="191919"/>
      </a:dk1>
      <a:lt1>
        <a:srgbClr val="FFFFFF"/>
      </a:lt1>
      <a:dk2>
        <a:srgbClr val="DDD9D5"/>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Formal Research Paper Slideshow by Slidesgo">
  <a:themeElements>
    <a:clrScheme name="Simple Light">
      <a:dk1>
        <a:srgbClr val="191919"/>
      </a:dk1>
      <a:lt1>
        <a:srgbClr val="FFFFFF"/>
      </a:lt1>
      <a:dk2>
        <a:srgbClr val="DDD9D5"/>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Formal Research Paper Slideshow by Slidesgo">
  <a:themeElements>
    <a:clrScheme name="Simple Light">
      <a:dk1>
        <a:srgbClr val="191919"/>
      </a:dk1>
      <a:lt1>
        <a:srgbClr val="FFFFFF"/>
      </a:lt1>
      <a:dk2>
        <a:srgbClr val="DDD9D5"/>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1010</Words>
  <Application>Microsoft Macintosh PowerPoint</Application>
  <PresentationFormat>On-screen Show (16:9)</PresentationFormat>
  <Paragraphs>101</Paragraphs>
  <Slides>8</Slides>
  <Notes>8</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8</vt:i4>
      </vt:variant>
    </vt:vector>
  </HeadingPairs>
  <TitlesOfParts>
    <vt:vector size="21" baseType="lpstr">
      <vt:lpstr>Arial</vt:lpstr>
      <vt:lpstr>Merriweather</vt:lpstr>
      <vt:lpstr>Old Standard TT</vt:lpstr>
      <vt:lpstr>Livvic</vt:lpstr>
      <vt:lpstr>Montserrat ExtraBold</vt:lpstr>
      <vt:lpstr>Roboto Condensed Light</vt:lpstr>
      <vt:lpstr>Didact Gothic</vt:lpstr>
      <vt:lpstr>Inria Sans</vt:lpstr>
      <vt:lpstr>Anaheim</vt:lpstr>
      <vt:lpstr>Formal Research Paper Slideshow by Slidesgo</vt:lpstr>
      <vt:lpstr>Formal Research Paper Slideshow by Slidesgo</vt:lpstr>
      <vt:lpstr>Formal Research Paper Slideshow by Slidesgo</vt:lpstr>
      <vt:lpstr>Formal Research Paper Slideshow by Slidesgo</vt:lpstr>
      <vt:lpstr>Parch and Posey Acquisition</vt:lpstr>
      <vt:lpstr> State of Parch and Posey</vt:lpstr>
      <vt:lpstr>Year-over-year Growth</vt:lpstr>
      <vt:lpstr>Current Regions and New Regions</vt:lpstr>
      <vt:lpstr> Customer Analysis and Outlook</vt:lpstr>
      <vt:lpstr>Channels to Deactivate</vt:lpstr>
      <vt:lpstr>01</vt:lpstr>
      <vt:lpstr>Recommendation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Parch and Posey Acquisition</dc:title>
  <cp:lastModifiedBy>Sherleen Lee</cp:lastModifiedBy>
  <cp:revision>1</cp:revision>
  <dcterms:modified xsi:type="dcterms:W3CDTF">2024-03-23T02:11:20Z</dcterms:modified>
</cp:coreProperties>
</file>